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56" r:id="rId2"/>
    <p:sldId id="279" r:id="rId3"/>
    <p:sldId id="290" r:id="rId4"/>
    <p:sldId id="292" r:id="rId5"/>
    <p:sldId id="281" r:id="rId6"/>
    <p:sldId id="277" r:id="rId7"/>
    <p:sldId id="294" r:id="rId8"/>
  </p:sldIdLst>
  <p:sldSz cx="20105688" cy="11309350"/>
  <p:notesSz cx="6797675" cy="9926638"/>
  <p:defaultTextStyle>
    <a:defPPr>
      <a:defRPr lang="ru-RU"/>
    </a:defPPr>
    <a:lvl1pPr marL="0" algn="l" defTabSz="20104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1pPr>
    <a:lvl2pPr marL="1005246" algn="l" defTabSz="20104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2pPr>
    <a:lvl3pPr marL="2010491" algn="l" defTabSz="20104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3pPr>
    <a:lvl4pPr marL="3015737" algn="l" defTabSz="20104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4pPr>
    <a:lvl5pPr marL="4020983" algn="l" defTabSz="20104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5pPr>
    <a:lvl6pPr marL="5026228" algn="l" defTabSz="20104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6pPr>
    <a:lvl7pPr marL="6031474" algn="l" defTabSz="20104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7pPr>
    <a:lvl8pPr marL="7036719" algn="l" defTabSz="20104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8pPr>
    <a:lvl9pPr marL="8041965" algn="l" defTabSz="2010491" rtl="0" eaLnBrk="1" latinLnBrk="0" hangingPunct="1">
      <a:defRPr sz="4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562">
          <p15:clr>
            <a:srgbClr val="A4A3A4"/>
          </p15:clr>
        </p15:guide>
        <p15:guide id="2" pos="63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119" autoAdjust="0"/>
  </p:normalViewPr>
  <p:slideViewPr>
    <p:cSldViewPr>
      <p:cViewPr varScale="1">
        <p:scale>
          <a:sx n="68" d="100"/>
          <a:sy n="68" d="100"/>
        </p:scale>
        <p:origin x="-510" y="-120"/>
      </p:cViewPr>
      <p:guideLst>
        <p:guide orient="horz" pos="3562"/>
        <p:guide pos="633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332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332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>
              <a:defRPr sz="1200"/>
            </a:lvl1pPr>
          </a:lstStyle>
          <a:p>
            <a:fld id="{29B8E292-0419-4426-BB67-B4D7AB6E155C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7" rIns="91294" bIns="4564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294" tIns="45647" rIns="91294" bIns="45647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6332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/>
            </a:lvl1pPr>
          </a:lstStyle>
          <a:p>
            <a:fld id="{4734C9B8-B677-404F-87B9-469B571CE7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779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927" y="3513231"/>
            <a:ext cx="17089835" cy="242418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15853" y="6408632"/>
            <a:ext cx="14073982" cy="28901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9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794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6910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588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485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382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279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176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1303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9164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2053921" y="746104"/>
            <a:ext cx="9944635" cy="15914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533" y="746104"/>
            <a:ext cx="29509286" cy="15914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21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114" y="0"/>
            <a:ext cx="18124319" cy="938257"/>
          </a:xfrm>
        </p:spPr>
        <p:txBody>
          <a:bodyPr/>
          <a:lstStyle>
            <a:lvl1pPr algn="l">
              <a:defRPr sz="3518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402818" y="915222"/>
            <a:ext cx="18227761" cy="984332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rgbClr val="00B0F0"/>
                </a:solidFill>
                <a:latin typeface="Arial Black" pitchFamily="34" charset="0"/>
              </a:defRPr>
            </a:lvl1pPr>
          </a:lstStyle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742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3020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8211" y="7267310"/>
            <a:ext cx="17089835" cy="2246163"/>
          </a:xfrm>
        </p:spPr>
        <p:txBody>
          <a:bodyPr anchor="t"/>
          <a:lstStyle>
            <a:lvl1pPr algn="l">
              <a:defRPr sz="79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88211" y="4793391"/>
            <a:ext cx="17089835" cy="2473919"/>
          </a:xfrm>
        </p:spPr>
        <p:txBody>
          <a:bodyPr anchor="b"/>
          <a:lstStyle>
            <a:lvl1pPr marL="0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1pPr>
            <a:lvl2pPr marL="897011" indent="0">
              <a:buNone/>
              <a:defRPr sz="3500">
                <a:solidFill>
                  <a:schemeClr val="tx1">
                    <a:tint val="75000"/>
                  </a:schemeClr>
                </a:solidFill>
              </a:defRPr>
            </a:lvl2pPr>
            <a:lvl3pPr marL="1794020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3pPr>
            <a:lvl4pPr marL="2691027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4pPr>
            <a:lvl5pPr marL="358803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5pPr>
            <a:lvl6pPr marL="4485049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6pPr>
            <a:lvl7pPr marL="5382055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7pPr>
            <a:lvl8pPr marL="6279066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8pPr>
            <a:lvl9pPr marL="7176077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6465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9532" y="4350962"/>
            <a:ext cx="19725215" cy="12309390"/>
          </a:xfrm>
        </p:spPr>
        <p:txBody>
          <a:bodyPr/>
          <a:lstStyle>
            <a:lvl1pPr>
              <a:defRPr sz="5500"/>
            </a:lvl1pPr>
            <a:lvl2pPr>
              <a:defRPr sz="4700"/>
            </a:lvl2pPr>
            <a:lvl3pPr>
              <a:defRPr sz="39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269842" y="4350962"/>
            <a:ext cx="19728706" cy="12309390"/>
          </a:xfrm>
        </p:spPr>
        <p:txBody>
          <a:bodyPr/>
          <a:lstStyle>
            <a:lvl1pPr>
              <a:defRPr sz="5500"/>
            </a:lvl1pPr>
            <a:lvl2pPr>
              <a:defRPr sz="4700"/>
            </a:lvl2pPr>
            <a:lvl3pPr>
              <a:defRPr sz="39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5640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285" y="452898"/>
            <a:ext cx="18095119" cy="1884892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5284" y="2531515"/>
            <a:ext cx="8883504" cy="1055015"/>
          </a:xfrm>
        </p:spPr>
        <p:txBody>
          <a:bodyPr anchor="b"/>
          <a:lstStyle>
            <a:lvl1pPr marL="0" indent="0">
              <a:buNone/>
              <a:defRPr sz="4700" b="1"/>
            </a:lvl1pPr>
            <a:lvl2pPr marL="897011" indent="0">
              <a:buNone/>
              <a:defRPr sz="3900" b="1"/>
            </a:lvl2pPr>
            <a:lvl3pPr marL="1794020" indent="0">
              <a:buNone/>
              <a:defRPr sz="3500" b="1"/>
            </a:lvl3pPr>
            <a:lvl4pPr marL="2691027" indent="0">
              <a:buNone/>
              <a:defRPr sz="3100" b="1"/>
            </a:lvl4pPr>
            <a:lvl5pPr marL="3588038" indent="0">
              <a:buNone/>
              <a:defRPr sz="3100" b="1"/>
            </a:lvl5pPr>
            <a:lvl6pPr marL="4485049" indent="0">
              <a:buNone/>
              <a:defRPr sz="3100" b="1"/>
            </a:lvl6pPr>
            <a:lvl7pPr marL="5382055" indent="0">
              <a:buNone/>
              <a:defRPr sz="3100" b="1"/>
            </a:lvl7pPr>
            <a:lvl8pPr marL="6279066" indent="0">
              <a:buNone/>
              <a:defRPr sz="3100" b="1"/>
            </a:lvl8pPr>
            <a:lvl9pPr marL="7176077" indent="0">
              <a:buNone/>
              <a:defRPr sz="31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05284" y="3586530"/>
            <a:ext cx="8883504" cy="6515967"/>
          </a:xfrm>
        </p:spPr>
        <p:txBody>
          <a:bodyPr/>
          <a:lstStyle>
            <a:lvl1pPr>
              <a:defRPr sz="4700"/>
            </a:lvl1pPr>
            <a:lvl2pPr>
              <a:defRPr sz="3900"/>
            </a:lvl2pPr>
            <a:lvl3pPr>
              <a:defRPr sz="35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0213418" y="2531515"/>
            <a:ext cx="8886993" cy="1055015"/>
          </a:xfrm>
        </p:spPr>
        <p:txBody>
          <a:bodyPr anchor="b"/>
          <a:lstStyle>
            <a:lvl1pPr marL="0" indent="0">
              <a:buNone/>
              <a:defRPr sz="4700" b="1"/>
            </a:lvl1pPr>
            <a:lvl2pPr marL="897011" indent="0">
              <a:buNone/>
              <a:defRPr sz="3900" b="1"/>
            </a:lvl2pPr>
            <a:lvl3pPr marL="1794020" indent="0">
              <a:buNone/>
              <a:defRPr sz="3500" b="1"/>
            </a:lvl3pPr>
            <a:lvl4pPr marL="2691027" indent="0">
              <a:buNone/>
              <a:defRPr sz="3100" b="1"/>
            </a:lvl4pPr>
            <a:lvl5pPr marL="3588038" indent="0">
              <a:buNone/>
              <a:defRPr sz="3100" b="1"/>
            </a:lvl5pPr>
            <a:lvl6pPr marL="4485049" indent="0">
              <a:buNone/>
              <a:defRPr sz="3100" b="1"/>
            </a:lvl6pPr>
            <a:lvl7pPr marL="5382055" indent="0">
              <a:buNone/>
              <a:defRPr sz="3100" b="1"/>
            </a:lvl7pPr>
            <a:lvl8pPr marL="6279066" indent="0">
              <a:buNone/>
              <a:defRPr sz="3100" b="1"/>
            </a:lvl8pPr>
            <a:lvl9pPr marL="7176077" indent="0">
              <a:buNone/>
              <a:defRPr sz="31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0213418" y="3586530"/>
            <a:ext cx="8886993" cy="6515967"/>
          </a:xfrm>
        </p:spPr>
        <p:txBody>
          <a:bodyPr/>
          <a:lstStyle>
            <a:lvl1pPr>
              <a:defRPr sz="4700"/>
            </a:lvl1pPr>
            <a:lvl2pPr>
              <a:defRPr sz="3900"/>
            </a:lvl2pPr>
            <a:lvl3pPr>
              <a:defRPr sz="35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0856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0648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283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292" y="450279"/>
            <a:ext cx="6614633" cy="1916307"/>
          </a:xfrm>
        </p:spPr>
        <p:txBody>
          <a:bodyPr anchor="b"/>
          <a:lstStyle>
            <a:lvl1pPr algn="l">
              <a:defRPr sz="39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60766" y="450285"/>
            <a:ext cx="11239638" cy="9652217"/>
          </a:xfrm>
        </p:spPr>
        <p:txBody>
          <a:bodyPr/>
          <a:lstStyle>
            <a:lvl1pPr>
              <a:defRPr sz="6300"/>
            </a:lvl1pPr>
            <a:lvl2pPr>
              <a:defRPr sz="5500"/>
            </a:lvl2pPr>
            <a:lvl3pPr>
              <a:defRPr sz="4700"/>
            </a:lvl3pPr>
            <a:lvl4pPr>
              <a:defRPr sz="3900"/>
            </a:lvl4pPr>
            <a:lvl5pPr>
              <a:defRPr sz="3900"/>
            </a:lvl5pPr>
            <a:lvl6pPr>
              <a:defRPr sz="3900"/>
            </a:lvl6pPr>
            <a:lvl7pPr>
              <a:defRPr sz="3900"/>
            </a:lvl7pPr>
            <a:lvl8pPr>
              <a:defRPr sz="3900"/>
            </a:lvl8pPr>
            <a:lvl9pPr>
              <a:defRPr sz="3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5292" y="2366587"/>
            <a:ext cx="6614633" cy="7735910"/>
          </a:xfrm>
        </p:spPr>
        <p:txBody>
          <a:bodyPr/>
          <a:lstStyle>
            <a:lvl1pPr marL="0" indent="0">
              <a:buNone/>
              <a:defRPr sz="2700"/>
            </a:lvl1pPr>
            <a:lvl2pPr marL="897011" indent="0">
              <a:buNone/>
              <a:defRPr sz="2400"/>
            </a:lvl2pPr>
            <a:lvl3pPr marL="1794020" indent="0">
              <a:buNone/>
              <a:defRPr sz="2000"/>
            </a:lvl3pPr>
            <a:lvl4pPr marL="2691027" indent="0">
              <a:buNone/>
              <a:defRPr sz="1800"/>
            </a:lvl4pPr>
            <a:lvl5pPr marL="3588038" indent="0">
              <a:buNone/>
              <a:defRPr sz="1800"/>
            </a:lvl5pPr>
            <a:lvl6pPr marL="4485049" indent="0">
              <a:buNone/>
              <a:defRPr sz="1800"/>
            </a:lvl6pPr>
            <a:lvl7pPr marL="5382055" indent="0">
              <a:buNone/>
              <a:defRPr sz="1800"/>
            </a:lvl7pPr>
            <a:lvl8pPr marL="6279066" indent="0">
              <a:buNone/>
              <a:defRPr sz="1800"/>
            </a:lvl8pPr>
            <a:lvl9pPr marL="7176077" indent="0">
              <a:buNone/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7845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0855" y="7916545"/>
            <a:ext cx="12063413" cy="934593"/>
          </a:xfrm>
        </p:spPr>
        <p:txBody>
          <a:bodyPr anchor="b"/>
          <a:lstStyle>
            <a:lvl1pPr algn="l">
              <a:defRPr sz="39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940855" y="1010511"/>
            <a:ext cx="12063413" cy="6785610"/>
          </a:xfrm>
        </p:spPr>
        <p:txBody>
          <a:bodyPr/>
          <a:lstStyle>
            <a:lvl1pPr marL="0" indent="0">
              <a:buNone/>
              <a:defRPr sz="6300"/>
            </a:lvl1pPr>
            <a:lvl2pPr marL="897011" indent="0">
              <a:buNone/>
              <a:defRPr sz="5500"/>
            </a:lvl2pPr>
            <a:lvl3pPr marL="1794020" indent="0">
              <a:buNone/>
              <a:defRPr sz="4700"/>
            </a:lvl3pPr>
            <a:lvl4pPr marL="2691027" indent="0">
              <a:buNone/>
              <a:defRPr sz="3900"/>
            </a:lvl4pPr>
            <a:lvl5pPr marL="3588038" indent="0">
              <a:buNone/>
              <a:defRPr sz="3900"/>
            </a:lvl5pPr>
            <a:lvl6pPr marL="4485049" indent="0">
              <a:buNone/>
              <a:defRPr sz="3900"/>
            </a:lvl6pPr>
            <a:lvl7pPr marL="5382055" indent="0">
              <a:buNone/>
              <a:defRPr sz="3900"/>
            </a:lvl7pPr>
            <a:lvl8pPr marL="6279066" indent="0">
              <a:buNone/>
              <a:defRPr sz="3900"/>
            </a:lvl8pPr>
            <a:lvl9pPr marL="7176077" indent="0">
              <a:buNone/>
              <a:defRPr sz="39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40855" y="8851138"/>
            <a:ext cx="12063413" cy="1327277"/>
          </a:xfrm>
        </p:spPr>
        <p:txBody>
          <a:bodyPr/>
          <a:lstStyle>
            <a:lvl1pPr marL="0" indent="0">
              <a:buNone/>
              <a:defRPr sz="2700"/>
            </a:lvl1pPr>
            <a:lvl2pPr marL="897011" indent="0">
              <a:buNone/>
              <a:defRPr sz="2400"/>
            </a:lvl2pPr>
            <a:lvl3pPr marL="1794020" indent="0">
              <a:buNone/>
              <a:defRPr sz="2000"/>
            </a:lvl3pPr>
            <a:lvl4pPr marL="2691027" indent="0">
              <a:buNone/>
              <a:defRPr sz="1800"/>
            </a:lvl4pPr>
            <a:lvl5pPr marL="3588038" indent="0">
              <a:buNone/>
              <a:defRPr sz="1800"/>
            </a:lvl5pPr>
            <a:lvl6pPr marL="4485049" indent="0">
              <a:buNone/>
              <a:defRPr sz="1800"/>
            </a:lvl6pPr>
            <a:lvl7pPr marL="5382055" indent="0">
              <a:buNone/>
              <a:defRPr sz="1800"/>
            </a:lvl7pPr>
            <a:lvl8pPr marL="6279066" indent="0">
              <a:buNone/>
              <a:defRPr sz="1800"/>
            </a:lvl8pPr>
            <a:lvl9pPr marL="7176077" indent="0">
              <a:buNone/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120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285" y="452898"/>
            <a:ext cx="18095119" cy="1884892"/>
          </a:xfrm>
          <a:prstGeom prst="rect">
            <a:avLst/>
          </a:prstGeom>
        </p:spPr>
        <p:txBody>
          <a:bodyPr vert="horz" lIns="179402" tIns="89700" rIns="179402" bIns="8970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5285" y="2638849"/>
            <a:ext cx="18095119" cy="7463648"/>
          </a:xfrm>
          <a:prstGeom prst="rect">
            <a:avLst/>
          </a:prstGeom>
        </p:spPr>
        <p:txBody>
          <a:bodyPr vert="horz" lIns="179402" tIns="89700" rIns="179402" bIns="8970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005285" y="10482096"/>
            <a:ext cx="4691327" cy="602118"/>
          </a:xfrm>
          <a:prstGeom prst="rect">
            <a:avLst/>
          </a:prstGeom>
        </p:spPr>
        <p:txBody>
          <a:bodyPr vert="horz" lIns="179402" tIns="89700" rIns="179402" bIns="8970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869444" y="10482096"/>
            <a:ext cx="6366801" cy="602118"/>
          </a:xfrm>
          <a:prstGeom prst="rect">
            <a:avLst/>
          </a:prstGeom>
        </p:spPr>
        <p:txBody>
          <a:bodyPr vert="horz" lIns="179402" tIns="89700" rIns="179402" bIns="8970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4409077" y="10482096"/>
            <a:ext cx="4691327" cy="602118"/>
          </a:xfrm>
          <a:prstGeom prst="rect">
            <a:avLst/>
          </a:prstGeom>
        </p:spPr>
        <p:txBody>
          <a:bodyPr vert="horz" lIns="179402" tIns="89700" rIns="179402" bIns="8970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6281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5" r:id="rId12"/>
  </p:sldLayoutIdLst>
  <p:txStyles>
    <p:titleStyle>
      <a:lvl1pPr algn="ctr" defTabSz="1794020" rtl="0" eaLnBrk="1" latinLnBrk="0" hangingPunct="1">
        <a:spcBef>
          <a:spcPct val="0"/>
        </a:spcBef>
        <a:buNone/>
        <a:defRPr sz="8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72758" indent="-672758" algn="l" defTabSz="179402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1pPr>
      <a:lvl2pPr marL="1457639" indent="-560632" algn="l" defTabSz="1794020" rtl="0" eaLnBrk="1" latinLnBrk="0" hangingPunct="1">
        <a:spcBef>
          <a:spcPct val="20000"/>
        </a:spcBef>
        <a:buFont typeface="Arial" pitchFamily="34" charset="0"/>
        <a:buChar char="–"/>
        <a:defRPr sz="5500" kern="1200">
          <a:solidFill>
            <a:schemeClr val="tx1"/>
          </a:solidFill>
          <a:latin typeface="+mn-lt"/>
          <a:ea typeface="+mn-ea"/>
          <a:cs typeface="+mn-cs"/>
        </a:defRPr>
      </a:lvl2pPr>
      <a:lvl3pPr marL="2242522" indent="-448506" algn="l" defTabSz="1794020" rtl="0" eaLnBrk="1" latinLnBrk="0" hangingPunct="1">
        <a:spcBef>
          <a:spcPct val="20000"/>
        </a:spcBef>
        <a:buFont typeface="Arial" pitchFamily="34" charset="0"/>
        <a:buChar char="•"/>
        <a:defRPr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139533" indent="-448506" algn="l" defTabSz="179402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4pPr>
      <a:lvl5pPr marL="4036544" indent="-448506" algn="l" defTabSz="1794020" rtl="0" eaLnBrk="1" latinLnBrk="0" hangingPunct="1">
        <a:spcBef>
          <a:spcPct val="20000"/>
        </a:spcBef>
        <a:buFont typeface="Arial" pitchFamily="34" charset="0"/>
        <a:buChar char="»"/>
        <a:defRPr sz="3900" kern="1200">
          <a:solidFill>
            <a:schemeClr val="tx1"/>
          </a:solidFill>
          <a:latin typeface="+mn-lt"/>
          <a:ea typeface="+mn-ea"/>
          <a:cs typeface="+mn-cs"/>
        </a:defRPr>
      </a:lvl5pPr>
      <a:lvl6pPr marL="4933549" indent="-448506" algn="l" defTabSz="1794020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6pPr>
      <a:lvl7pPr marL="5830560" indent="-448506" algn="l" defTabSz="1794020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7pPr>
      <a:lvl8pPr marL="6727571" indent="-448506" algn="l" defTabSz="1794020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8pPr>
      <a:lvl9pPr marL="7624578" indent="-448506" algn="l" defTabSz="1794020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794020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97011" algn="l" defTabSz="1794020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794020" algn="l" defTabSz="1794020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3pPr>
      <a:lvl4pPr marL="2691027" algn="l" defTabSz="1794020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588038" algn="l" defTabSz="1794020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4485049" algn="l" defTabSz="1794020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6pPr>
      <a:lvl7pPr marL="5382055" algn="l" defTabSz="1794020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7pPr>
      <a:lvl8pPr marL="6279066" algn="l" defTabSz="1794020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8pPr>
      <a:lvl9pPr marL="7176077" algn="l" defTabSz="1794020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microsoft.com/office/2007/relationships/hdphoto" Target="../media/hdphoto1.wdp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1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1.png"/><Relationship Id="rId5" Type="http://schemas.openxmlformats.org/officeDocument/2006/relationships/tags" Target="../tags/tag5.xml"/><Relationship Id="rId10" Type="http://schemas.openxmlformats.org/officeDocument/2006/relationships/image" Target="../media/image11.png"/><Relationship Id="rId4" Type="http://schemas.openxmlformats.org/officeDocument/2006/relationships/tags" Target="../tags/tag4.xml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17"/>
          <p:cNvSpPr txBox="1"/>
          <p:nvPr/>
        </p:nvSpPr>
        <p:spPr>
          <a:xfrm>
            <a:off x="2708028" y="4796963"/>
            <a:ext cx="14905656" cy="2369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lang="ru-RU" sz="4800" b="1" kern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Stem Text" panose="020B0503020203020204" pitchFamily="34" charset="-52"/>
                <a:cs typeface="Arial" panose="020B0604020202020204" pitchFamily="34" charset="0"/>
              </a:rPr>
              <a:t>Информационно-аналитическая система подготовки спортивного резерва </a:t>
            </a:r>
          </a:p>
          <a:p>
            <a:pPr marL="12700" algn="ctr"/>
            <a:endParaRPr lang="ru-RU" sz="2400" b="1" kern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Stem Text" panose="020B0503020203020204" pitchFamily="34" charset="-52"/>
              <a:cs typeface="Arial" panose="020B0604020202020204" pitchFamily="34" charset="0"/>
            </a:endParaRPr>
          </a:p>
          <a:p>
            <a:pPr marL="12700" algn="ctr"/>
            <a:r>
              <a:rPr lang="ru-RU" sz="3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Ханты-Мансийский </a:t>
            </a:r>
            <a:r>
              <a:rPr lang="ru-RU" sz="3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автономный округ – Югра </a:t>
            </a:r>
            <a:endParaRPr lang="ru-RU" sz="3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Stem Text" panose="020B0503020203020204" pitchFamily="34" charset="-52"/>
              <a:cs typeface="Arial" panose="020B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388548" y="4286523"/>
            <a:ext cx="5328592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 descr="C:\Users\ShulginKE\AppData\Local\Microsoft\Windows\INetCache\Content.Word\Герб ЦВЕТ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40676" y="974155"/>
            <a:ext cx="3096344" cy="2849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3441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F01C32D4-C44E-3446-8255-0382D96FCBF8}"/>
              </a:ext>
            </a:extLst>
          </p:cNvPr>
          <p:cNvSpPr/>
          <p:nvPr/>
        </p:nvSpPr>
        <p:spPr>
          <a:xfrm>
            <a:off x="1699916" y="2630339"/>
            <a:ext cx="10972105" cy="67678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4398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Цель проекта</a:t>
            </a:r>
            <a:r>
              <a:rPr lang="ru-RU" sz="4398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4398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398" dirty="0">
                <a:latin typeface="Arial" pitchFamily="34" charset="0"/>
                <a:cs typeface="Arial" pitchFamily="34" charset="0"/>
              </a:rPr>
              <a:t>организация и управление спортивной подготовкой в ХМАО-Югре посредством  получения наиболее полной информации о функциональном состоянии спортсмена, резервных возможностей организма, системе построения тренировочного процесса, прогнозирования спортивного результата и принятия управленческих решений.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/>
            <a:r>
              <a:rPr lang="ru-RU" sz="5277" b="1" dirty="0">
                <a:solidFill>
                  <a:srgbClr val="0070C0"/>
                </a:solidFill>
                <a:cs typeface="Times New Roman" pitchFamily="18" charset="0"/>
              </a:rPr>
              <a:t>ОБЩАЯ ИНФОРМАЦИЯ</a:t>
            </a:r>
          </a:p>
        </p:txBody>
      </p:sp>
      <p:pic>
        <p:nvPicPr>
          <p:cNvPr id="11" name="Рисунок 10" descr="Рисунок2.png"/>
          <p:cNvPicPr>
            <a:picLocks noChangeAspect="1"/>
          </p:cNvPicPr>
          <p:nvPr/>
        </p:nvPicPr>
        <p:blipFill>
          <a:blip r:embed="rId2" cstate="print"/>
          <a:srcRect t="31773" r="34040"/>
          <a:stretch>
            <a:fillRect/>
          </a:stretch>
        </p:blipFill>
        <p:spPr>
          <a:xfrm>
            <a:off x="14757181" y="1"/>
            <a:ext cx="5348420" cy="5422554"/>
          </a:xfrm>
          <a:prstGeom prst="rect">
            <a:avLst/>
          </a:prstGeom>
        </p:spPr>
      </p:pic>
      <p:pic>
        <p:nvPicPr>
          <p:cNvPr id="12" name="Рисунок 11" descr="C:\Users\ShulginKE\AppData\Local\Microsoft\Windows\INetCache\Content.Word\Герб ЦВЕТ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09344" y="0"/>
            <a:ext cx="3096344" cy="2849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13920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Прямоугольник: скругленные углы 53">
            <a:extLst>
              <a:ext uri="{FF2B5EF4-FFF2-40B4-BE49-F238E27FC236}">
                <a16:creationId xmlns:a16="http://schemas.microsoft.com/office/drawing/2014/main" xmlns="" id="{94A76D41-E17F-4A46-937A-44C634CBFD9D}"/>
              </a:ext>
            </a:extLst>
          </p:cNvPr>
          <p:cNvSpPr/>
          <p:nvPr/>
        </p:nvSpPr>
        <p:spPr>
          <a:xfrm>
            <a:off x="763812" y="4277535"/>
            <a:ext cx="4104455" cy="3519395"/>
          </a:xfrm>
          <a:prstGeom prst="roundRect">
            <a:avLst>
              <a:gd name="adj" fmla="val 3688"/>
            </a:avLst>
          </a:prstGeom>
          <a:solidFill>
            <a:schemeClr val="bg1"/>
          </a:solidFill>
          <a:ln>
            <a:solidFill>
              <a:srgbClr val="FF5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96" name="Прямоугольник: скругленные верхние углы 95">
            <a:extLst>
              <a:ext uri="{FF2B5EF4-FFF2-40B4-BE49-F238E27FC236}">
                <a16:creationId xmlns:a16="http://schemas.microsoft.com/office/drawing/2014/main" xmlns="" id="{29DBAEBD-5A7A-4A49-8DBC-648D0AD4516E}"/>
              </a:ext>
            </a:extLst>
          </p:cNvPr>
          <p:cNvSpPr/>
          <p:nvPr/>
        </p:nvSpPr>
        <p:spPr>
          <a:xfrm rot="10800000">
            <a:off x="763812" y="7606803"/>
            <a:ext cx="4087455" cy="712168"/>
          </a:xfrm>
          <a:prstGeom prst="round2SameRect">
            <a:avLst>
              <a:gd name="adj1" fmla="val 9051"/>
              <a:gd name="adj2" fmla="val 0"/>
            </a:avLst>
          </a:prstGeom>
          <a:solidFill>
            <a:srgbClr val="FF5367"/>
          </a:solidFill>
          <a:ln>
            <a:solidFill>
              <a:srgbClr val="FF5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65" name="Прямоугольник: скругленные верхние углы 164">
            <a:extLst>
              <a:ext uri="{FF2B5EF4-FFF2-40B4-BE49-F238E27FC236}">
                <a16:creationId xmlns:a16="http://schemas.microsoft.com/office/drawing/2014/main" xmlns="" id="{5FDE0DF6-715F-4875-BDE3-91AEF8BB5FAE}"/>
              </a:ext>
            </a:extLst>
          </p:cNvPr>
          <p:cNvSpPr/>
          <p:nvPr/>
        </p:nvSpPr>
        <p:spPr>
          <a:xfrm>
            <a:off x="10811497" y="2118388"/>
            <a:ext cx="4505791" cy="1551167"/>
          </a:xfrm>
          <a:prstGeom prst="round2SameRect">
            <a:avLst/>
          </a:prstGeom>
          <a:solidFill>
            <a:srgbClr val="B78FFF"/>
          </a:solidFill>
          <a:ln>
            <a:solidFill>
              <a:srgbClr val="B78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64" name="Прямоугольник: скругленные верхние углы 163">
            <a:extLst>
              <a:ext uri="{FF2B5EF4-FFF2-40B4-BE49-F238E27FC236}">
                <a16:creationId xmlns:a16="http://schemas.microsoft.com/office/drawing/2014/main" xmlns="" id="{FF7D6825-F5C5-4BDF-9B48-C0A9D77239EF}"/>
              </a:ext>
            </a:extLst>
          </p:cNvPr>
          <p:cNvSpPr/>
          <p:nvPr/>
        </p:nvSpPr>
        <p:spPr>
          <a:xfrm>
            <a:off x="11237589" y="4861541"/>
            <a:ext cx="3718344" cy="831745"/>
          </a:xfrm>
          <a:prstGeom prst="round2SameRect">
            <a:avLst/>
          </a:prstGeom>
          <a:solidFill>
            <a:srgbClr val="39C0F0"/>
          </a:solidFill>
          <a:ln>
            <a:solidFill>
              <a:srgbClr val="39C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63" name="Прямоугольник: скругленные верхние углы 162">
            <a:extLst>
              <a:ext uri="{FF2B5EF4-FFF2-40B4-BE49-F238E27FC236}">
                <a16:creationId xmlns:a16="http://schemas.microsoft.com/office/drawing/2014/main" xmlns="" id="{11B8691F-0205-4C32-BB43-90E0B4D77B6E}"/>
              </a:ext>
            </a:extLst>
          </p:cNvPr>
          <p:cNvSpPr/>
          <p:nvPr/>
        </p:nvSpPr>
        <p:spPr>
          <a:xfrm>
            <a:off x="6141034" y="2121519"/>
            <a:ext cx="4062725" cy="829936"/>
          </a:xfrm>
          <a:prstGeom prst="round2Same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62" name="Прямоугольник: скругленные верхние углы 161">
            <a:extLst>
              <a:ext uri="{FF2B5EF4-FFF2-40B4-BE49-F238E27FC236}">
                <a16:creationId xmlns:a16="http://schemas.microsoft.com/office/drawing/2014/main" xmlns="" id="{60564EF1-318D-48B9-941B-912D9C79D5FA}"/>
              </a:ext>
            </a:extLst>
          </p:cNvPr>
          <p:cNvSpPr/>
          <p:nvPr/>
        </p:nvSpPr>
        <p:spPr>
          <a:xfrm>
            <a:off x="763180" y="2121525"/>
            <a:ext cx="4099447" cy="2461939"/>
          </a:xfrm>
          <a:prstGeom prst="round2SameRect">
            <a:avLst/>
          </a:prstGeom>
          <a:solidFill>
            <a:srgbClr val="FF5367"/>
          </a:solidFill>
          <a:ln>
            <a:solidFill>
              <a:srgbClr val="FF5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B42DE8D-FB07-47B9-B3E2-DD6557D52485}"/>
              </a:ext>
            </a:extLst>
          </p:cNvPr>
          <p:cNvSpPr txBox="1"/>
          <p:nvPr/>
        </p:nvSpPr>
        <p:spPr>
          <a:xfrm>
            <a:off x="791980" y="607354"/>
            <a:ext cx="12684813" cy="5998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98" cap="all" dirty="0">
                <a:latin typeface="Montserrat ExtraBold" panose="00000900000000000000" pitchFamily="2" charset="-52"/>
              </a:rPr>
              <a:t>Цифровизация:</a:t>
            </a:r>
            <a:r>
              <a:rPr lang="ru-RU" sz="3298" dirty="0">
                <a:latin typeface="Montserrat ExtraBold" panose="00000900000000000000" pitchFamily="2" charset="-52"/>
              </a:rPr>
              <a:t> ПЕРСПЕКТИВНЫЙ ИТ-ЛАНДШАФТ</a:t>
            </a:r>
          </a:p>
        </p:txBody>
      </p:sp>
      <p:sp>
        <p:nvSpPr>
          <p:cNvPr id="56" name="Прямоугольник: скругленные углы 55">
            <a:extLst>
              <a:ext uri="{FF2B5EF4-FFF2-40B4-BE49-F238E27FC236}">
                <a16:creationId xmlns:a16="http://schemas.microsoft.com/office/drawing/2014/main" xmlns="" id="{D3BBE4F7-A787-4250-A646-D6616163AD31}"/>
              </a:ext>
            </a:extLst>
          </p:cNvPr>
          <p:cNvSpPr/>
          <p:nvPr/>
        </p:nvSpPr>
        <p:spPr>
          <a:xfrm>
            <a:off x="6141038" y="3172885"/>
            <a:ext cx="4062728" cy="1171540"/>
          </a:xfrm>
          <a:prstGeom prst="roundRect">
            <a:avLst>
              <a:gd name="adj" fmla="val 3688"/>
            </a:avLst>
          </a:prstGeom>
          <a:solidFill>
            <a:schemeClr val="bg1"/>
          </a:solidFill>
          <a:ln>
            <a:solidFill>
              <a:srgbClr val="39C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57" name="Прямоугольник: скругленные углы 56">
            <a:extLst>
              <a:ext uri="{FF2B5EF4-FFF2-40B4-BE49-F238E27FC236}">
                <a16:creationId xmlns:a16="http://schemas.microsoft.com/office/drawing/2014/main" xmlns="" id="{A7668B47-1DAF-44A8-A631-6225AA467194}"/>
              </a:ext>
            </a:extLst>
          </p:cNvPr>
          <p:cNvSpPr/>
          <p:nvPr/>
        </p:nvSpPr>
        <p:spPr>
          <a:xfrm>
            <a:off x="11234666" y="5649073"/>
            <a:ext cx="3721268" cy="1826185"/>
          </a:xfrm>
          <a:prstGeom prst="roundRect">
            <a:avLst>
              <a:gd name="adj" fmla="val 3688"/>
            </a:avLst>
          </a:prstGeom>
          <a:solidFill>
            <a:schemeClr val="bg1"/>
          </a:solidFill>
          <a:ln>
            <a:solidFill>
              <a:srgbClr val="39C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D414771C-D96B-448F-9BDD-B896A30BAD0A}"/>
              </a:ext>
            </a:extLst>
          </p:cNvPr>
          <p:cNvSpPr txBox="1"/>
          <p:nvPr/>
        </p:nvSpPr>
        <p:spPr>
          <a:xfrm>
            <a:off x="1007836" y="2236304"/>
            <a:ext cx="3409263" cy="197047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pPr algn="ctr"/>
            <a:r>
              <a:rPr lang="ru-RU" altLang="en-US" sz="2968" dirty="0">
                <a:solidFill>
                  <a:schemeClr val="bg1"/>
                </a:solidFill>
                <a:latin typeface="Akrobat Black" panose="00000A00000000000000" pitchFamily="50" charset="-52"/>
              </a:rPr>
              <a:t>Модули ИАСПСР</a:t>
            </a:r>
          </a:p>
          <a:p>
            <a:pPr algn="ctr"/>
            <a:r>
              <a:rPr lang="ru-RU" altLang="en-US" sz="2309" dirty="0">
                <a:solidFill>
                  <a:schemeClr val="bg1"/>
                </a:solidFill>
                <a:latin typeface="Akrobat Black" panose="00000A00000000000000" pitchFamily="50" charset="-52"/>
              </a:rPr>
              <a:t>для региональных и муниципальных спортивных школ и организаций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9BD8B902-0F63-42ED-952F-19B66855FA83}"/>
              </a:ext>
            </a:extLst>
          </p:cNvPr>
          <p:cNvSpPr txBox="1"/>
          <p:nvPr/>
        </p:nvSpPr>
        <p:spPr>
          <a:xfrm>
            <a:off x="907828" y="4561717"/>
            <a:ext cx="46323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sz="2000" dirty="0" smtClean="0"/>
              <a:t>Участники системы</a:t>
            </a:r>
            <a:endParaRPr lang="ru-RU" altLang="en-US" sz="2000" dirty="0"/>
          </a:p>
        </p:txBody>
      </p:sp>
      <p:sp>
        <p:nvSpPr>
          <p:cNvPr id="88" name="Овал 87">
            <a:extLst>
              <a:ext uri="{FF2B5EF4-FFF2-40B4-BE49-F238E27FC236}">
                <a16:creationId xmlns:a16="http://schemas.microsoft.com/office/drawing/2014/main" xmlns="" id="{FE3A71E9-8BE6-4094-8A75-71AC7187863D}"/>
              </a:ext>
            </a:extLst>
          </p:cNvPr>
          <p:cNvSpPr/>
          <p:nvPr/>
        </p:nvSpPr>
        <p:spPr>
          <a:xfrm>
            <a:off x="691804" y="4700524"/>
            <a:ext cx="180145" cy="170610"/>
          </a:xfrm>
          <a:prstGeom prst="ellipse">
            <a:avLst/>
          </a:prstGeom>
          <a:solidFill>
            <a:srgbClr val="FF5367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9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FD4ED8C2-E22C-4C15-96F4-A1F0B100612B}"/>
              </a:ext>
            </a:extLst>
          </p:cNvPr>
          <p:cNvSpPr txBox="1"/>
          <p:nvPr/>
        </p:nvSpPr>
        <p:spPr>
          <a:xfrm>
            <a:off x="907828" y="4940709"/>
            <a:ext cx="46323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sz="2000" dirty="0" smtClean="0"/>
              <a:t>Сведения о тренировках</a:t>
            </a:r>
            <a:endParaRPr lang="ru-RU" altLang="en-US" sz="2000" dirty="0"/>
          </a:p>
        </p:txBody>
      </p:sp>
      <p:sp>
        <p:nvSpPr>
          <p:cNvPr id="92" name="Овал 91">
            <a:extLst>
              <a:ext uri="{FF2B5EF4-FFF2-40B4-BE49-F238E27FC236}">
                <a16:creationId xmlns:a16="http://schemas.microsoft.com/office/drawing/2014/main" xmlns="" id="{86F1960D-C911-4F57-B060-62E23B36AA10}"/>
              </a:ext>
            </a:extLst>
          </p:cNvPr>
          <p:cNvSpPr/>
          <p:nvPr/>
        </p:nvSpPr>
        <p:spPr>
          <a:xfrm>
            <a:off x="691804" y="5079515"/>
            <a:ext cx="180145" cy="170610"/>
          </a:xfrm>
          <a:prstGeom prst="ellipse">
            <a:avLst/>
          </a:prstGeom>
          <a:solidFill>
            <a:srgbClr val="FF5367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9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xmlns="" id="{B3925CF8-6506-4FF3-809F-1DB15CD7442C}"/>
              </a:ext>
            </a:extLst>
          </p:cNvPr>
          <p:cNvSpPr txBox="1"/>
          <p:nvPr/>
        </p:nvSpPr>
        <p:spPr>
          <a:xfrm>
            <a:off x="974229" y="5339745"/>
            <a:ext cx="33779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sz="2000" dirty="0" smtClean="0"/>
              <a:t>Сведения о питании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94" name="Овал 93">
            <a:extLst>
              <a:ext uri="{FF2B5EF4-FFF2-40B4-BE49-F238E27FC236}">
                <a16:creationId xmlns:a16="http://schemas.microsoft.com/office/drawing/2014/main" xmlns="" id="{FF5D2B97-E6B5-4371-A326-4B63F8B0F520}"/>
              </a:ext>
            </a:extLst>
          </p:cNvPr>
          <p:cNvSpPr/>
          <p:nvPr/>
        </p:nvSpPr>
        <p:spPr>
          <a:xfrm>
            <a:off x="691804" y="5494523"/>
            <a:ext cx="180145" cy="170610"/>
          </a:xfrm>
          <a:prstGeom prst="ellipse">
            <a:avLst/>
          </a:prstGeom>
          <a:solidFill>
            <a:srgbClr val="FF5367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9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2072E1EF-A339-426A-817C-BE7204EEC212}"/>
              </a:ext>
            </a:extLst>
          </p:cNvPr>
          <p:cNvSpPr txBox="1"/>
          <p:nvPr/>
        </p:nvSpPr>
        <p:spPr>
          <a:xfrm>
            <a:off x="918207" y="5759446"/>
            <a:ext cx="44363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sz="2000" dirty="0" smtClean="0"/>
              <a:t>Сведения о мероприятиях</a:t>
            </a:r>
            <a:endParaRPr lang="ru-RU" altLang="en-US" sz="2000" dirty="0"/>
          </a:p>
        </p:txBody>
      </p:sp>
      <p:sp>
        <p:nvSpPr>
          <p:cNvPr id="98" name="Овал 97">
            <a:extLst>
              <a:ext uri="{FF2B5EF4-FFF2-40B4-BE49-F238E27FC236}">
                <a16:creationId xmlns:a16="http://schemas.microsoft.com/office/drawing/2014/main" xmlns="" id="{3171419A-05AE-4E36-A5FA-FA884748E72E}"/>
              </a:ext>
            </a:extLst>
          </p:cNvPr>
          <p:cNvSpPr/>
          <p:nvPr/>
        </p:nvSpPr>
        <p:spPr>
          <a:xfrm>
            <a:off x="691804" y="5912690"/>
            <a:ext cx="180145" cy="170610"/>
          </a:xfrm>
          <a:prstGeom prst="ellipse">
            <a:avLst/>
          </a:prstGeom>
          <a:solidFill>
            <a:srgbClr val="FF5367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9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xmlns="" id="{F62A8971-75BF-4A4B-875B-873AB19AA095}"/>
              </a:ext>
            </a:extLst>
          </p:cNvPr>
          <p:cNvSpPr txBox="1"/>
          <p:nvPr/>
        </p:nvSpPr>
        <p:spPr>
          <a:xfrm>
            <a:off x="907828" y="6183301"/>
            <a:ext cx="46323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sz="2000" dirty="0" smtClean="0"/>
              <a:t>Сведения об объектах</a:t>
            </a:r>
            <a:endParaRPr lang="ru-RU" altLang="en-US" sz="2000" dirty="0"/>
          </a:p>
        </p:txBody>
      </p:sp>
      <p:sp>
        <p:nvSpPr>
          <p:cNvPr id="102" name="Овал 101">
            <a:extLst>
              <a:ext uri="{FF2B5EF4-FFF2-40B4-BE49-F238E27FC236}">
                <a16:creationId xmlns:a16="http://schemas.microsoft.com/office/drawing/2014/main" xmlns="" id="{40B5DA90-66C6-4391-8CA7-6559302E7994}"/>
              </a:ext>
            </a:extLst>
          </p:cNvPr>
          <p:cNvSpPr/>
          <p:nvPr/>
        </p:nvSpPr>
        <p:spPr>
          <a:xfrm>
            <a:off x="691804" y="6318592"/>
            <a:ext cx="180145" cy="170610"/>
          </a:xfrm>
          <a:prstGeom prst="ellipse">
            <a:avLst/>
          </a:prstGeom>
          <a:solidFill>
            <a:srgbClr val="FF5367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9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xmlns="" id="{5F98943D-BFBA-4054-AFA0-448B60F558EE}"/>
              </a:ext>
            </a:extLst>
          </p:cNvPr>
          <p:cNvSpPr txBox="1"/>
          <p:nvPr/>
        </p:nvSpPr>
        <p:spPr>
          <a:xfrm>
            <a:off x="6342115" y="2188886"/>
            <a:ext cx="3700117" cy="4476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pPr algn="ctr"/>
            <a:r>
              <a:rPr lang="ru-RU" altLang="en-US" sz="2309" dirty="0">
                <a:solidFill>
                  <a:schemeClr val="bg1"/>
                </a:solidFill>
                <a:latin typeface="Akrobat Black" panose="00000A00000000000000" pitchFamily="50" charset="-52"/>
              </a:rPr>
              <a:t>ПРАВИТЕЛЬСТВО РФ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xmlns="" id="{E88821EB-F59F-4C83-B290-6BF8BC2A5ADC}"/>
              </a:ext>
            </a:extLst>
          </p:cNvPr>
          <p:cNvSpPr txBox="1"/>
          <p:nvPr/>
        </p:nvSpPr>
        <p:spPr>
          <a:xfrm>
            <a:off x="11336062" y="5741130"/>
            <a:ext cx="32594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altLang="en-US" sz="2000" dirty="0"/>
              <a:t>Информация об услугах</a:t>
            </a:r>
          </a:p>
        </p:txBody>
      </p:sp>
      <p:sp>
        <p:nvSpPr>
          <p:cNvPr id="138" name="Овал 137">
            <a:extLst>
              <a:ext uri="{FF2B5EF4-FFF2-40B4-BE49-F238E27FC236}">
                <a16:creationId xmlns:a16="http://schemas.microsoft.com/office/drawing/2014/main" xmlns="" id="{C601C2D0-06A0-46BC-B793-46E53A0833F5}"/>
              </a:ext>
            </a:extLst>
          </p:cNvPr>
          <p:cNvSpPr/>
          <p:nvPr/>
        </p:nvSpPr>
        <p:spPr>
          <a:xfrm>
            <a:off x="11165451" y="5968073"/>
            <a:ext cx="170610" cy="170610"/>
          </a:xfrm>
          <a:prstGeom prst="ellipse">
            <a:avLst/>
          </a:prstGeom>
          <a:solidFill>
            <a:srgbClr val="39C0F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xmlns="" id="{6BAAF4A5-FA18-4CF2-8735-3EF23B84B217}"/>
              </a:ext>
            </a:extLst>
          </p:cNvPr>
          <p:cNvSpPr txBox="1"/>
          <p:nvPr/>
        </p:nvSpPr>
        <p:spPr>
          <a:xfrm>
            <a:off x="11366415" y="6301793"/>
            <a:ext cx="32291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altLang="en-US" sz="2000" dirty="0"/>
              <a:t>Информация о тренерах</a:t>
            </a:r>
          </a:p>
        </p:txBody>
      </p:sp>
      <p:sp>
        <p:nvSpPr>
          <p:cNvPr id="140" name="Овал 139">
            <a:extLst>
              <a:ext uri="{FF2B5EF4-FFF2-40B4-BE49-F238E27FC236}">
                <a16:creationId xmlns:a16="http://schemas.microsoft.com/office/drawing/2014/main" xmlns="" id="{B0F7D7E8-7C66-4495-88B7-5E261EFFF5DE}"/>
              </a:ext>
            </a:extLst>
          </p:cNvPr>
          <p:cNvSpPr/>
          <p:nvPr/>
        </p:nvSpPr>
        <p:spPr>
          <a:xfrm>
            <a:off x="11165451" y="6490035"/>
            <a:ext cx="170610" cy="170610"/>
          </a:xfrm>
          <a:prstGeom prst="ellipse">
            <a:avLst/>
          </a:prstGeom>
          <a:solidFill>
            <a:srgbClr val="39C0F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xmlns="" id="{186D6691-FE2F-48CE-8FA4-7218C1ACA062}"/>
              </a:ext>
            </a:extLst>
          </p:cNvPr>
          <p:cNvSpPr txBox="1"/>
          <p:nvPr/>
        </p:nvSpPr>
        <p:spPr>
          <a:xfrm>
            <a:off x="11366415" y="6881969"/>
            <a:ext cx="26501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altLang="en-US" sz="2000" dirty="0"/>
              <a:t>Аттестация</a:t>
            </a:r>
          </a:p>
        </p:txBody>
      </p:sp>
      <p:sp>
        <p:nvSpPr>
          <p:cNvPr id="142" name="Овал 141">
            <a:extLst>
              <a:ext uri="{FF2B5EF4-FFF2-40B4-BE49-F238E27FC236}">
                <a16:creationId xmlns:a16="http://schemas.microsoft.com/office/drawing/2014/main" xmlns="" id="{6C7C343E-45E7-4467-B87B-26DD4ABD4ED5}"/>
              </a:ext>
            </a:extLst>
          </p:cNvPr>
          <p:cNvSpPr/>
          <p:nvPr/>
        </p:nvSpPr>
        <p:spPr>
          <a:xfrm>
            <a:off x="11165451" y="7015949"/>
            <a:ext cx="170610" cy="170610"/>
          </a:xfrm>
          <a:prstGeom prst="ellipse">
            <a:avLst/>
          </a:prstGeom>
          <a:solidFill>
            <a:srgbClr val="39C0F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xmlns="" id="{D8200D43-DC03-4C53-97CD-AC20EBF92A2B}"/>
              </a:ext>
            </a:extLst>
          </p:cNvPr>
          <p:cNvSpPr txBox="1"/>
          <p:nvPr/>
        </p:nvSpPr>
        <p:spPr>
          <a:xfrm>
            <a:off x="11306662" y="4965025"/>
            <a:ext cx="3772559" cy="4476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pPr algn="ctr"/>
            <a:r>
              <a:rPr lang="ru-RU" altLang="en-US" sz="2309" dirty="0">
                <a:solidFill>
                  <a:schemeClr val="bg1"/>
                </a:solidFill>
                <a:latin typeface="Akrobat Black" panose="00000A00000000000000" pitchFamily="50" charset="-52"/>
              </a:rPr>
              <a:t>Клубы (Секции…)</a:t>
            </a:r>
          </a:p>
        </p:txBody>
      </p:sp>
      <p:sp>
        <p:nvSpPr>
          <p:cNvPr id="150" name="Прямоугольник: скругленные углы 149">
            <a:extLst>
              <a:ext uri="{FF2B5EF4-FFF2-40B4-BE49-F238E27FC236}">
                <a16:creationId xmlns:a16="http://schemas.microsoft.com/office/drawing/2014/main" xmlns="" id="{2DA7CADF-2C30-45B1-9914-227063367C30}"/>
              </a:ext>
            </a:extLst>
          </p:cNvPr>
          <p:cNvSpPr/>
          <p:nvPr/>
        </p:nvSpPr>
        <p:spPr>
          <a:xfrm>
            <a:off x="10811510" y="3470959"/>
            <a:ext cx="4505780" cy="1125698"/>
          </a:xfrm>
          <a:prstGeom prst="roundRect">
            <a:avLst>
              <a:gd name="adj" fmla="val 3688"/>
            </a:avLst>
          </a:prstGeom>
          <a:solidFill>
            <a:schemeClr val="bg1"/>
          </a:solidFill>
          <a:ln>
            <a:solidFill>
              <a:srgbClr val="B78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xmlns="" id="{496FAAFF-B02B-4F41-9888-8DA2896C01F3}"/>
              </a:ext>
            </a:extLst>
          </p:cNvPr>
          <p:cNvSpPr txBox="1"/>
          <p:nvPr/>
        </p:nvSpPr>
        <p:spPr>
          <a:xfrm>
            <a:off x="10930128" y="3519872"/>
            <a:ext cx="2025947" cy="4476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altLang="en-US" sz="2309" dirty="0"/>
              <a:t>УМО</a:t>
            </a:r>
          </a:p>
        </p:txBody>
      </p:sp>
      <p:sp>
        <p:nvSpPr>
          <p:cNvPr id="152" name="Овал 151">
            <a:extLst>
              <a:ext uri="{FF2B5EF4-FFF2-40B4-BE49-F238E27FC236}">
                <a16:creationId xmlns:a16="http://schemas.microsoft.com/office/drawing/2014/main" xmlns="" id="{FD2A251D-2EE3-4C49-BA43-5194C56F509E}"/>
              </a:ext>
            </a:extLst>
          </p:cNvPr>
          <p:cNvSpPr/>
          <p:nvPr/>
        </p:nvSpPr>
        <p:spPr>
          <a:xfrm>
            <a:off x="10729166" y="3710384"/>
            <a:ext cx="170610" cy="170610"/>
          </a:xfrm>
          <a:prstGeom prst="ellipse">
            <a:avLst/>
          </a:prstGeom>
          <a:solidFill>
            <a:srgbClr val="B78FFF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xmlns="" id="{A509BBCC-4B8F-4D0F-A80B-4944A9FE8484}"/>
              </a:ext>
            </a:extLst>
          </p:cNvPr>
          <p:cNvSpPr txBox="1"/>
          <p:nvPr/>
        </p:nvSpPr>
        <p:spPr>
          <a:xfrm>
            <a:off x="10961561" y="3993385"/>
            <a:ext cx="4387174" cy="4476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altLang="en-US" sz="2309" dirty="0"/>
              <a:t>Медицинские ограничения</a:t>
            </a:r>
          </a:p>
        </p:txBody>
      </p:sp>
      <p:sp>
        <p:nvSpPr>
          <p:cNvPr id="156" name="Овал 155">
            <a:extLst>
              <a:ext uri="{FF2B5EF4-FFF2-40B4-BE49-F238E27FC236}">
                <a16:creationId xmlns:a16="http://schemas.microsoft.com/office/drawing/2014/main" xmlns="" id="{2A011C61-4C26-4E60-B001-4A7BE4A7D456}"/>
              </a:ext>
            </a:extLst>
          </p:cNvPr>
          <p:cNvSpPr/>
          <p:nvPr/>
        </p:nvSpPr>
        <p:spPr>
          <a:xfrm>
            <a:off x="10729166" y="4185686"/>
            <a:ext cx="170610" cy="170610"/>
          </a:xfrm>
          <a:prstGeom prst="ellipse">
            <a:avLst/>
          </a:prstGeom>
          <a:solidFill>
            <a:srgbClr val="B78FFF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xmlns="" id="{A3582558-0E48-4D73-834A-C179E6E0C10C}"/>
              </a:ext>
            </a:extLst>
          </p:cNvPr>
          <p:cNvSpPr txBox="1"/>
          <p:nvPr/>
        </p:nvSpPr>
        <p:spPr>
          <a:xfrm>
            <a:off x="10811507" y="2169066"/>
            <a:ext cx="4505782" cy="11583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pPr algn="ctr"/>
            <a:r>
              <a:rPr lang="ru-RU" altLang="en-US" sz="2309" dirty="0">
                <a:solidFill>
                  <a:schemeClr val="bg1"/>
                </a:solidFill>
                <a:latin typeface="Akrobat Black" panose="00000A00000000000000" pitchFamily="50" charset="-52"/>
              </a:rPr>
              <a:t>Медицина</a:t>
            </a:r>
          </a:p>
          <a:p>
            <a:pPr algn="ctr"/>
            <a:r>
              <a:rPr lang="ru-RU" altLang="en-US" sz="2309" dirty="0">
                <a:solidFill>
                  <a:schemeClr val="bg1"/>
                </a:solidFill>
                <a:latin typeface="Akrobat Black" panose="00000A00000000000000" pitchFamily="50" charset="-52"/>
              </a:rPr>
              <a:t> (врачебно-физкультурный диспансер, поликлиники)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875881A5-5161-4820-8E36-17BB100D5CB2}"/>
              </a:ext>
            </a:extLst>
          </p:cNvPr>
          <p:cNvSpPr txBox="1"/>
          <p:nvPr/>
        </p:nvSpPr>
        <p:spPr>
          <a:xfrm>
            <a:off x="925492" y="6599490"/>
            <a:ext cx="32739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sz="2000" dirty="0" smtClean="0"/>
              <a:t>Медицина</a:t>
            </a:r>
            <a:endParaRPr lang="ru-RU" altLang="en-US" sz="2000" dirty="0"/>
          </a:p>
        </p:txBody>
      </p:sp>
      <p:sp>
        <p:nvSpPr>
          <p:cNvPr id="90" name="Овал 89">
            <a:extLst>
              <a:ext uri="{FF2B5EF4-FFF2-40B4-BE49-F238E27FC236}">
                <a16:creationId xmlns:a16="http://schemas.microsoft.com/office/drawing/2014/main" xmlns="" id="{4E1BF52E-B983-4BD0-9932-CBE1070A76BF}"/>
              </a:ext>
            </a:extLst>
          </p:cNvPr>
          <p:cNvSpPr/>
          <p:nvPr/>
        </p:nvSpPr>
        <p:spPr>
          <a:xfrm>
            <a:off x="691804" y="6734795"/>
            <a:ext cx="180145" cy="170610"/>
          </a:xfrm>
          <a:prstGeom prst="ellipse">
            <a:avLst/>
          </a:prstGeom>
          <a:solidFill>
            <a:srgbClr val="FF5367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9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89350D06-1B23-4E4E-8BF2-7DDB2ACFB45C}"/>
              </a:ext>
            </a:extLst>
          </p:cNvPr>
          <p:cNvSpPr txBox="1"/>
          <p:nvPr/>
        </p:nvSpPr>
        <p:spPr>
          <a:xfrm>
            <a:off x="966105" y="7668767"/>
            <a:ext cx="3619330" cy="4476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pPr algn="ctr"/>
            <a:r>
              <a:rPr lang="ru-RU" altLang="en-US" sz="2309" dirty="0">
                <a:solidFill>
                  <a:schemeClr val="bg1"/>
                </a:solidFill>
                <a:latin typeface="Akrobat Black" panose="00000A00000000000000" pitchFamily="50" charset="-52"/>
              </a:rPr>
              <a:t>Региональный ЦОД</a:t>
            </a:r>
          </a:p>
        </p:txBody>
      </p:sp>
      <p:sp>
        <p:nvSpPr>
          <p:cNvPr id="100" name="Прямоугольник: скругленные верхние углы 99">
            <a:extLst>
              <a:ext uri="{FF2B5EF4-FFF2-40B4-BE49-F238E27FC236}">
                <a16:creationId xmlns:a16="http://schemas.microsoft.com/office/drawing/2014/main" xmlns="" id="{B142B971-7DED-4715-A3FD-FDC0A83572E7}"/>
              </a:ext>
            </a:extLst>
          </p:cNvPr>
          <p:cNvSpPr/>
          <p:nvPr/>
        </p:nvSpPr>
        <p:spPr>
          <a:xfrm>
            <a:off x="6145088" y="2748422"/>
            <a:ext cx="4062725" cy="1211464"/>
          </a:xfrm>
          <a:prstGeom prst="round2SameRect">
            <a:avLst/>
          </a:prstGeom>
          <a:solidFill>
            <a:srgbClr val="76E373"/>
          </a:solidFill>
          <a:ln>
            <a:solidFill>
              <a:srgbClr val="76E3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03" name="Прямоугольник: скругленные углы 102">
            <a:extLst>
              <a:ext uri="{FF2B5EF4-FFF2-40B4-BE49-F238E27FC236}">
                <a16:creationId xmlns:a16="http://schemas.microsoft.com/office/drawing/2014/main" xmlns="" id="{330717A4-0975-48BF-AEFA-BCF2353A5720}"/>
              </a:ext>
            </a:extLst>
          </p:cNvPr>
          <p:cNvSpPr/>
          <p:nvPr/>
        </p:nvSpPr>
        <p:spPr>
          <a:xfrm>
            <a:off x="6141038" y="3923732"/>
            <a:ext cx="4062728" cy="3002715"/>
          </a:xfrm>
          <a:prstGeom prst="roundRect">
            <a:avLst>
              <a:gd name="adj" fmla="val 3688"/>
            </a:avLst>
          </a:prstGeom>
          <a:solidFill>
            <a:schemeClr val="bg1"/>
          </a:solidFill>
          <a:ln>
            <a:solidFill>
              <a:srgbClr val="76E3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xmlns="" id="{14113534-D494-4528-8F87-34E2A93E8B80}"/>
              </a:ext>
            </a:extLst>
          </p:cNvPr>
          <p:cNvSpPr txBox="1"/>
          <p:nvPr/>
        </p:nvSpPr>
        <p:spPr>
          <a:xfrm>
            <a:off x="6259658" y="3993385"/>
            <a:ext cx="39557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altLang="en-US" sz="2000" dirty="0"/>
              <a:t>Ситуационный центр</a:t>
            </a:r>
          </a:p>
        </p:txBody>
      </p:sp>
      <p:sp>
        <p:nvSpPr>
          <p:cNvPr id="120" name="Овал 119">
            <a:extLst>
              <a:ext uri="{FF2B5EF4-FFF2-40B4-BE49-F238E27FC236}">
                <a16:creationId xmlns:a16="http://schemas.microsoft.com/office/drawing/2014/main" xmlns="" id="{6162341D-957A-4D4F-8AF3-D0E41E0C174F}"/>
              </a:ext>
            </a:extLst>
          </p:cNvPr>
          <p:cNvSpPr/>
          <p:nvPr/>
        </p:nvSpPr>
        <p:spPr>
          <a:xfrm>
            <a:off x="6058695" y="4136485"/>
            <a:ext cx="153834" cy="170613"/>
          </a:xfrm>
          <a:prstGeom prst="ellipse">
            <a:avLst/>
          </a:prstGeom>
          <a:solidFill>
            <a:srgbClr val="76E373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xmlns="" id="{6EF46279-1E6E-4241-A0F7-E9F2E964CA89}"/>
              </a:ext>
            </a:extLst>
          </p:cNvPr>
          <p:cNvSpPr txBox="1"/>
          <p:nvPr/>
        </p:nvSpPr>
        <p:spPr>
          <a:xfrm>
            <a:off x="6259659" y="4484062"/>
            <a:ext cx="39557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altLang="en-US" sz="2000" dirty="0"/>
              <a:t>Корреляция с данными из других региональных ИС</a:t>
            </a:r>
          </a:p>
        </p:txBody>
      </p:sp>
      <p:sp>
        <p:nvSpPr>
          <p:cNvPr id="122" name="Овал 121">
            <a:extLst>
              <a:ext uri="{FF2B5EF4-FFF2-40B4-BE49-F238E27FC236}">
                <a16:creationId xmlns:a16="http://schemas.microsoft.com/office/drawing/2014/main" xmlns="" id="{DE66DDC9-A516-4413-B2CA-E48ADDAC6577}"/>
              </a:ext>
            </a:extLst>
          </p:cNvPr>
          <p:cNvSpPr/>
          <p:nvPr/>
        </p:nvSpPr>
        <p:spPr>
          <a:xfrm>
            <a:off x="6058695" y="4750458"/>
            <a:ext cx="153834" cy="170613"/>
          </a:xfrm>
          <a:prstGeom prst="ellipse">
            <a:avLst/>
          </a:prstGeom>
          <a:solidFill>
            <a:srgbClr val="76E373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xmlns="" id="{83E77286-20A3-416C-870F-CBABBF7857F3}"/>
              </a:ext>
            </a:extLst>
          </p:cNvPr>
          <p:cNvSpPr txBox="1"/>
          <p:nvPr/>
        </p:nvSpPr>
        <p:spPr>
          <a:xfrm>
            <a:off x="6236420" y="5222627"/>
            <a:ext cx="39557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altLang="en-US" sz="2000" dirty="0"/>
              <a:t>Аналитические витрины данных</a:t>
            </a:r>
          </a:p>
        </p:txBody>
      </p:sp>
      <p:sp>
        <p:nvSpPr>
          <p:cNvPr id="124" name="Овал 123">
            <a:extLst>
              <a:ext uri="{FF2B5EF4-FFF2-40B4-BE49-F238E27FC236}">
                <a16:creationId xmlns:a16="http://schemas.microsoft.com/office/drawing/2014/main" xmlns="" id="{4708E11C-66A6-4F21-9CE5-AACD73377F23}"/>
              </a:ext>
            </a:extLst>
          </p:cNvPr>
          <p:cNvSpPr/>
          <p:nvPr/>
        </p:nvSpPr>
        <p:spPr>
          <a:xfrm>
            <a:off x="6035457" y="5365728"/>
            <a:ext cx="153834" cy="170613"/>
          </a:xfrm>
          <a:prstGeom prst="ellipse">
            <a:avLst/>
          </a:prstGeom>
          <a:solidFill>
            <a:srgbClr val="76E373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xmlns="" id="{116848F8-12B1-4359-8AD2-A07EFDA63109}"/>
              </a:ext>
            </a:extLst>
          </p:cNvPr>
          <p:cNvSpPr txBox="1"/>
          <p:nvPr/>
        </p:nvSpPr>
        <p:spPr>
          <a:xfrm>
            <a:off x="6236420" y="6014715"/>
            <a:ext cx="39557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altLang="en-US" sz="2000" dirty="0"/>
              <a:t>Единый календарный план</a:t>
            </a:r>
          </a:p>
        </p:txBody>
      </p:sp>
      <p:sp>
        <p:nvSpPr>
          <p:cNvPr id="130" name="Овал 129">
            <a:extLst>
              <a:ext uri="{FF2B5EF4-FFF2-40B4-BE49-F238E27FC236}">
                <a16:creationId xmlns:a16="http://schemas.microsoft.com/office/drawing/2014/main" xmlns="" id="{E2D2D854-638E-4A89-9304-E2262505C412}"/>
              </a:ext>
            </a:extLst>
          </p:cNvPr>
          <p:cNvSpPr/>
          <p:nvPr/>
        </p:nvSpPr>
        <p:spPr>
          <a:xfrm>
            <a:off x="6035457" y="6157815"/>
            <a:ext cx="153834" cy="170613"/>
          </a:xfrm>
          <a:prstGeom prst="ellipse">
            <a:avLst/>
          </a:prstGeom>
          <a:solidFill>
            <a:srgbClr val="76E373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04" name="Равнобедренный треугольник 103">
            <a:extLst>
              <a:ext uri="{FF2B5EF4-FFF2-40B4-BE49-F238E27FC236}">
                <a16:creationId xmlns:a16="http://schemas.microsoft.com/office/drawing/2014/main" xmlns="" id="{9FFD9974-4A08-4412-9287-EAD4D5F9A615}"/>
              </a:ext>
            </a:extLst>
          </p:cNvPr>
          <p:cNvSpPr/>
          <p:nvPr/>
        </p:nvSpPr>
        <p:spPr>
          <a:xfrm rot="10800000">
            <a:off x="8051495" y="2741183"/>
            <a:ext cx="290211" cy="138737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xmlns="" id="{37BCE499-1160-4B95-89FA-DCF258D2C42C}"/>
              </a:ext>
            </a:extLst>
          </p:cNvPr>
          <p:cNvSpPr txBox="1"/>
          <p:nvPr/>
        </p:nvSpPr>
        <p:spPr>
          <a:xfrm>
            <a:off x="6327460" y="2926917"/>
            <a:ext cx="370011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pPr algn="ctr"/>
            <a:r>
              <a:rPr lang="ru-RU" altLang="en-US" sz="2000" dirty="0">
                <a:solidFill>
                  <a:schemeClr val="bg1"/>
                </a:solidFill>
                <a:latin typeface="Akrobat Black" panose="00000A00000000000000" pitchFamily="50" charset="-52"/>
              </a:rPr>
              <a:t>МИНИСТЕРСТВО СПОРТА РФ</a:t>
            </a:r>
          </a:p>
          <a:p>
            <a:pPr algn="ctr"/>
            <a:r>
              <a:rPr lang="ru-RU" altLang="en-US" sz="2000" dirty="0">
                <a:solidFill>
                  <a:schemeClr val="bg1"/>
                </a:solidFill>
                <a:latin typeface="Akrobat Black" panose="00000A00000000000000" pitchFamily="50" charset="-52"/>
              </a:rPr>
              <a:t>(ГИС ФКиС)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875881A5-5161-4820-8E36-17BB100D5CB2}"/>
              </a:ext>
            </a:extLst>
          </p:cNvPr>
          <p:cNvSpPr txBox="1"/>
          <p:nvPr/>
        </p:nvSpPr>
        <p:spPr>
          <a:xfrm>
            <a:off x="925485" y="7021348"/>
            <a:ext cx="32739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sz="2000" dirty="0" smtClean="0"/>
              <a:t>Отчёты</a:t>
            </a:r>
            <a:endParaRPr lang="ru-RU" altLang="en-US" sz="2000" dirty="0"/>
          </a:p>
        </p:txBody>
      </p:sp>
      <p:sp>
        <p:nvSpPr>
          <p:cNvPr id="70" name="Овал 69">
            <a:extLst>
              <a:ext uri="{FF2B5EF4-FFF2-40B4-BE49-F238E27FC236}">
                <a16:creationId xmlns:a16="http://schemas.microsoft.com/office/drawing/2014/main" xmlns="" id="{4E1BF52E-B983-4BD0-9932-CBE1070A76BF}"/>
              </a:ext>
            </a:extLst>
          </p:cNvPr>
          <p:cNvSpPr/>
          <p:nvPr/>
        </p:nvSpPr>
        <p:spPr>
          <a:xfrm>
            <a:off x="691798" y="7156653"/>
            <a:ext cx="180145" cy="170610"/>
          </a:xfrm>
          <a:prstGeom prst="ellipse">
            <a:avLst/>
          </a:prstGeom>
          <a:solidFill>
            <a:srgbClr val="FF5367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9"/>
          </a:p>
        </p:txBody>
      </p:sp>
      <p:sp>
        <p:nvSpPr>
          <p:cNvPr id="82" name="Скругленный прямоугольник 81">
            <a:extLst>
              <a:ext uri="{FF2B5EF4-FFF2-40B4-BE49-F238E27FC236}">
                <a16:creationId xmlns:a16="http://schemas.microsoft.com/office/drawing/2014/main" xmlns="" id="{26AFCFE3-C0D0-664C-83CE-CF3EB2BBA809}"/>
              </a:ext>
            </a:extLst>
          </p:cNvPr>
          <p:cNvSpPr/>
          <p:nvPr/>
        </p:nvSpPr>
        <p:spPr>
          <a:xfrm rot="16200000">
            <a:off x="2171944" y="4890691"/>
            <a:ext cx="6181854" cy="643513"/>
          </a:xfrm>
          <a:prstGeom prst="roundRect">
            <a:avLst>
              <a:gd name="adj" fmla="val 12011"/>
            </a:avLst>
          </a:prstGeom>
          <a:solidFill>
            <a:schemeClr val="bg1">
              <a:lumMod val="65000"/>
            </a:schemeClr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39" dirty="0">
                <a:solidFill>
                  <a:prstClr val="white"/>
                </a:solidFill>
                <a:latin typeface="Akrobat Black" panose="00000A00000000000000" charset="-52"/>
              </a:rPr>
              <a:t>Интеграционная шина (ЕИС Югры)</a:t>
            </a:r>
          </a:p>
        </p:txBody>
      </p:sp>
      <p:cxnSp>
        <p:nvCxnSpPr>
          <p:cNvPr id="83" name="Прямая соединительная линия 82">
            <a:extLst>
              <a:ext uri="{FF2B5EF4-FFF2-40B4-BE49-F238E27FC236}">
                <a16:creationId xmlns:a16="http://schemas.microsoft.com/office/drawing/2014/main" xmlns="" id="{E2A38482-8E3A-6B45-9D1B-074E4B504A33}"/>
              </a:ext>
            </a:extLst>
          </p:cNvPr>
          <p:cNvCxnSpPr>
            <a:cxnSpLocks/>
          </p:cNvCxnSpPr>
          <p:nvPr/>
        </p:nvCxnSpPr>
        <p:spPr>
          <a:xfrm>
            <a:off x="5457503" y="8581695"/>
            <a:ext cx="13054831" cy="1015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6DE46FFC-C985-654C-96AA-42C9C5DF97B1}"/>
              </a:ext>
            </a:extLst>
          </p:cNvPr>
          <p:cNvSpPr txBox="1"/>
          <p:nvPr/>
        </p:nvSpPr>
        <p:spPr>
          <a:xfrm>
            <a:off x="9205252" y="8746531"/>
            <a:ext cx="3555986" cy="21321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309" b="1" dirty="0">
                <a:solidFill>
                  <a:schemeClr val="tx1">
                    <a:lumMod val="75000"/>
                    <a:lumOff val="25000"/>
                  </a:schemeClr>
                </a:solidFill>
                <a:latin typeface="Akrobat" panose="020B0604020202020204" charset="-52"/>
              </a:rPr>
              <a:t>Для тренера</a:t>
            </a:r>
          </a:p>
          <a:p>
            <a:pPr marL="229736" indent="-229736">
              <a:buFont typeface="Arial" panose="020B0604020202020204" pitchFamily="34" charset="0"/>
              <a:buChar char="•"/>
            </a:pPr>
            <a:r>
              <a:rPr lang="ru-RU" sz="2309" dirty="0">
                <a:solidFill>
                  <a:schemeClr val="tx1">
                    <a:lumMod val="75000"/>
                    <a:lumOff val="25000"/>
                  </a:schemeClr>
                </a:solidFill>
                <a:latin typeface="Akrobat" panose="020B0604020202020204" charset="-52"/>
              </a:rPr>
              <a:t>План тренировок</a:t>
            </a:r>
          </a:p>
          <a:p>
            <a:pPr marL="229736" indent="-229736">
              <a:buFont typeface="Arial" panose="020B0604020202020204" pitchFamily="34" charset="0"/>
              <a:buChar char="•"/>
            </a:pPr>
            <a:r>
              <a:rPr lang="ru-RU" sz="2309" dirty="0">
                <a:solidFill>
                  <a:schemeClr val="tx1">
                    <a:lumMod val="75000"/>
                    <a:lumOff val="25000"/>
                  </a:schemeClr>
                </a:solidFill>
                <a:latin typeface="Akrobat" panose="020B0604020202020204" charset="-52"/>
              </a:rPr>
              <a:t>Анализ результативности</a:t>
            </a:r>
          </a:p>
          <a:p>
            <a:pPr marL="229736" indent="-229736">
              <a:buFont typeface="Arial" panose="020B0604020202020204" pitchFamily="34" charset="0"/>
              <a:buChar char="•"/>
            </a:pPr>
            <a:r>
              <a:rPr lang="ru-RU" sz="2309" dirty="0">
                <a:solidFill>
                  <a:schemeClr val="tx1">
                    <a:lumMod val="75000"/>
                    <a:lumOff val="25000"/>
                  </a:schemeClr>
                </a:solidFill>
                <a:latin typeface="Akrobat" panose="020B0604020202020204" charset="-52"/>
              </a:rPr>
              <a:t>Консультации</a:t>
            </a:r>
          </a:p>
          <a:p>
            <a:pPr marL="229736" indent="-229736">
              <a:buFont typeface="Arial" panose="020B0604020202020204" pitchFamily="34" charset="0"/>
              <a:buChar char="•"/>
            </a:pPr>
            <a:r>
              <a:rPr lang="ru-RU" sz="2309" dirty="0">
                <a:solidFill>
                  <a:schemeClr val="tx1">
                    <a:lumMod val="75000"/>
                    <a:lumOff val="25000"/>
                  </a:schemeClr>
                </a:solidFill>
                <a:latin typeface="Akrobat" panose="020B0604020202020204" charset="-52"/>
              </a:rPr>
              <a:t>Шаблоны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9BB81D05-9C6B-BA4C-945C-8C0BF540DAB6}"/>
              </a:ext>
            </a:extLst>
          </p:cNvPr>
          <p:cNvSpPr txBox="1"/>
          <p:nvPr/>
        </p:nvSpPr>
        <p:spPr>
          <a:xfrm>
            <a:off x="5406853" y="8732057"/>
            <a:ext cx="3441558" cy="2487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309" b="1" dirty="0">
                <a:solidFill>
                  <a:schemeClr val="tx1">
                    <a:lumMod val="75000"/>
                    <a:lumOff val="25000"/>
                  </a:schemeClr>
                </a:solidFill>
                <a:latin typeface="Akrobat" panose="020B0604020202020204" charset="-52"/>
              </a:rPr>
              <a:t>Для спортсмена</a:t>
            </a:r>
          </a:p>
          <a:p>
            <a:pPr marL="229736" indent="-229736">
              <a:buFont typeface="Arial" panose="020B0604020202020204" pitchFamily="34" charset="0"/>
              <a:buChar char="•"/>
            </a:pPr>
            <a:r>
              <a:rPr lang="ru-RU" sz="2309" dirty="0">
                <a:solidFill>
                  <a:schemeClr val="tx1">
                    <a:lumMod val="75000"/>
                    <a:lumOff val="25000"/>
                  </a:schemeClr>
                </a:solidFill>
                <a:latin typeface="Akrobat" panose="020B0604020202020204" charset="-52"/>
              </a:rPr>
              <a:t>Тренировки</a:t>
            </a:r>
          </a:p>
          <a:p>
            <a:pPr marL="229736" indent="-229736">
              <a:buFont typeface="Arial" panose="020B0604020202020204" pitchFamily="34" charset="0"/>
              <a:buChar char="•"/>
            </a:pPr>
            <a:r>
              <a:rPr lang="ru-RU" sz="2309" dirty="0">
                <a:solidFill>
                  <a:schemeClr val="tx1">
                    <a:lumMod val="75000"/>
                    <a:lumOff val="25000"/>
                  </a:schemeClr>
                </a:solidFill>
                <a:latin typeface="Akrobat" panose="020B0604020202020204" charset="-52"/>
              </a:rPr>
              <a:t>Спортивные сборы</a:t>
            </a:r>
          </a:p>
          <a:p>
            <a:pPr marL="229736" indent="-229736">
              <a:buFont typeface="Arial" panose="020B0604020202020204" pitchFamily="34" charset="0"/>
              <a:buChar char="•"/>
            </a:pPr>
            <a:r>
              <a:rPr lang="ru-RU" sz="2309" dirty="0">
                <a:solidFill>
                  <a:schemeClr val="tx1">
                    <a:lumMod val="75000"/>
                    <a:lumOff val="25000"/>
                  </a:schemeClr>
                </a:solidFill>
                <a:latin typeface="Akrobat" panose="020B0604020202020204" charset="-52"/>
              </a:rPr>
              <a:t>Результаты соревнований</a:t>
            </a:r>
          </a:p>
          <a:p>
            <a:pPr marL="229736" indent="-229736">
              <a:buFont typeface="Arial" panose="020B0604020202020204" pitchFamily="34" charset="0"/>
              <a:buChar char="•"/>
            </a:pPr>
            <a:r>
              <a:rPr lang="ru-RU" sz="2309" dirty="0">
                <a:solidFill>
                  <a:schemeClr val="tx1">
                    <a:lumMod val="75000"/>
                    <a:lumOff val="25000"/>
                  </a:schemeClr>
                </a:solidFill>
                <a:latin typeface="Akrobat" panose="020B0604020202020204" charset="-52"/>
              </a:rPr>
              <a:t>Рекомендации тренера</a:t>
            </a:r>
          </a:p>
          <a:p>
            <a:pPr>
              <a:spcAft>
                <a:spcPts val="1608"/>
              </a:spcAft>
            </a:pPr>
            <a:endParaRPr lang="ru-RU" sz="2309" dirty="0">
              <a:solidFill>
                <a:schemeClr val="tx1">
                  <a:lumMod val="75000"/>
                  <a:lumOff val="25000"/>
                </a:schemeClr>
              </a:solidFill>
              <a:latin typeface="Akrobat" panose="020B0604020202020204" charset="-52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xmlns="" id="{55F32B9B-8C08-8241-B468-3C3C86B3BB95}"/>
              </a:ext>
            </a:extLst>
          </p:cNvPr>
          <p:cNvSpPr txBox="1"/>
          <p:nvPr/>
        </p:nvSpPr>
        <p:spPr>
          <a:xfrm>
            <a:off x="12715935" y="8740296"/>
            <a:ext cx="4250549" cy="28428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309" b="1" dirty="0">
                <a:solidFill>
                  <a:schemeClr val="tx1">
                    <a:lumMod val="75000"/>
                    <a:lumOff val="25000"/>
                  </a:schemeClr>
                </a:solidFill>
                <a:latin typeface="Akrobat" panose="020B0604020202020204" charset="-52"/>
              </a:rPr>
              <a:t>Для населения (информирование)</a:t>
            </a:r>
          </a:p>
          <a:p>
            <a:pPr marL="229736" indent="-229736">
              <a:buFont typeface="Arial" panose="020B0604020202020204" pitchFamily="34" charset="0"/>
              <a:buChar char="•"/>
            </a:pPr>
            <a:r>
              <a:rPr lang="ru-RU" sz="2309" dirty="0">
                <a:solidFill>
                  <a:schemeClr val="tx1">
                    <a:lumMod val="75000"/>
                    <a:lumOff val="25000"/>
                  </a:schemeClr>
                </a:solidFill>
                <a:latin typeface="Akrobat" panose="020B0604020202020204" charset="-52"/>
              </a:rPr>
              <a:t>Спортивные мероприятия</a:t>
            </a:r>
          </a:p>
          <a:p>
            <a:pPr marL="229736" indent="-229736">
              <a:buFont typeface="Arial" panose="020B0604020202020204" pitchFamily="34" charset="0"/>
              <a:buChar char="•"/>
            </a:pPr>
            <a:r>
              <a:rPr lang="ru-RU" sz="2309" dirty="0">
                <a:solidFill>
                  <a:schemeClr val="tx1">
                    <a:lumMod val="75000"/>
                    <a:lumOff val="25000"/>
                  </a:schemeClr>
                </a:solidFill>
                <a:latin typeface="Akrobat" panose="020B0604020202020204" charset="-52"/>
              </a:rPr>
              <a:t>Секции, запись</a:t>
            </a:r>
          </a:p>
          <a:p>
            <a:pPr marL="229736" indent="-229736">
              <a:buFont typeface="Arial" panose="020B0604020202020204" pitchFamily="34" charset="0"/>
              <a:buChar char="•"/>
            </a:pPr>
            <a:r>
              <a:rPr lang="ru-RU" sz="2309" dirty="0">
                <a:solidFill>
                  <a:schemeClr val="tx1">
                    <a:lumMod val="75000"/>
                    <a:lumOff val="25000"/>
                  </a:schemeClr>
                </a:solidFill>
                <a:latin typeface="Akrobat" panose="020B0604020202020204" charset="-52"/>
              </a:rPr>
              <a:t>Аттестованные тренеры</a:t>
            </a:r>
          </a:p>
          <a:p>
            <a:pPr marL="229736" indent="-229736">
              <a:buFont typeface="Arial" panose="020B0604020202020204" pitchFamily="34" charset="0"/>
              <a:buChar char="•"/>
            </a:pPr>
            <a:r>
              <a:rPr lang="ru-RU" sz="2309" dirty="0">
                <a:solidFill>
                  <a:schemeClr val="tx1">
                    <a:lumMod val="75000"/>
                    <a:lumOff val="25000"/>
                  </a:schemeClr>
                </a:solidFill>
                <a:latin typeface="Akrobat" panose="020B0604020202020204" charset="-52"/>
              </a:rPr>
              <a:t>Доступность спортивных объектов</a:t>
            </a:r>
          </a:p>
          <a:p>
            <a:pPr>
              <a:spcAft>
                <a:spcPts val="1608"/>
              </a:spcAft>
            </a:pPr>
            <a:endParaRPr lang="ru-RU" sz="2309" dirty="0">
              <a:solidFill>
                <a:schemeClr val="tx1">
                  <a:lumMod val="75000"/>
                  <a:lumOff val="25000"/>
                </a:schemeClr>
              </a:solidFill>
              <a:latin typeface="Akrobat" panose="020B0604020202020204" charset="-52"/>
            </a:endParaRPr>
          </a:p>
        </p:txBody>
      </p:sp>
      <p:pic>
        <p:nvPicPr>
          <p:cNvPr id="106" name="Рисунок 105">
            <a:extLst>
              <a:ext uri="{FF2B5EF4-FFF2-40B4-BE49-F238E27FC236}">
                <a16:creationId xmlns:a16="http://schemas.microsoft.com/office/drawing/2014/main" xmlns="" id="{8FCC405A-7DF8-3D43-AE32-D2B65E2BFD2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034917" y="8677796"/>
            <a:ext cx="1706022" cy="1706022"/>
          </a:xfrm>
          <a:prstGeom prst="rect">
            <a:avLst/>
          </a:prstGeom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xmlns="" id="{116848F8-12B1-4359-8AD2-A07EFDA63109}"/>
              </a:ext>
            </a:extLst>
          </p:cNvPr>
          <p:cNvSpPr txBox="1"/>
          <p:nvPr/>
        </p:nvSpPr>
        <p:spPr>
          <a:xfrm>
            <a:off x="6236420" y="6446763"/>
            <a:ext cx="39557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r>
              <a:rPr lang="ru-RU" altLang="en-US" sz="2000" dirty="0"/>
              <a:t>Отчеты</a:t>
            </a:r>
          </a:p>
        </p:txBody>
      </p:sp>
      <p:sp>
        <p:nvSpPr>
          <p:cNvPr id="108" name="Овал 107">
            <a:extLst>
              <a:ext uri="{FF2B5EF4-FFF2-40B4-BE49-F238E27FC236}">
                <a16:creationId xmlns:a16="http://schemas.microsoft.com/office/drawing/2014/main" xmlns="" id="{E2D2D854-638E-4A89-9304-E2262505C412}"/>
              </a:ext>
            </a:extLst>
          </p:cNvPr>
          <p:cNvSpPr/>
          <p:nvPr/>
        </p:nvSpPr>
        <p:spPr>
          <a:xfrm>
            <a:off x="6035457" y="6589862"/>
            <a:ext cx="153834" cy="170613"/>
          </a:xfrm>
          <a:prstGeom prst="ellipse">
            <a:avLst/>
          </a:prstGeom>
          <a:solidFill>
            <a:srgbClr val="76E373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09" name="Прямоугольник: скругленные верхние углы 6">
            <a:extLst>
              <a:ext uri="{FF2B5EF4-FFF2-40B4-BE49-F238E27FC236}">
                <a16:creationId xmlns:a16="http://schemas.microsoft.com/office/drawing/2014/main" xmlns="" id="{BC28AF96-06A9-434F-A8CD-B22BAF1CC739}"/>
              </a:ext>
            </a:extLst>
          </p:cNvPr>
          <p:cNvSpPr/>
          <p:nvPr/>
        </p:nvSpPr>
        <p:spPr>
          <a:xfrm>
            <a:off x="15980922" y="2121521"/>
            <a:ext cx="3070307" cy="1211443"/>
          </a:xfrm>
          <a:prstGeom prst="round2SameRect">
            <a:avLst/>
          </a:prstGeom>
          <a:solidFill>
            <a:srgbClr val="5474FD"/>
          </a:solidFill>
          <a:ln>
            <a:solidFill>
              <a:srgbClr val="5474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10" name="Прямоугольник: скругленные углы 1">
            <a:extLst>
              <a:ext uri="{FF2B5EF4-FFF2-40B4-BE49-F238E27FC236}">
                <a16:creationId xmlns:a16="http://schemas.microsoft.com/office/drawing/2014/main" xmlns="" id="{A87B65FB-76D3-4146-AB2B-A56EC6FF1232}"/>
              </a:ext>
            </a:extLst>
          </p:cNvPr>
          <p:cNvSpPr/>
          <p:nvPr/>
        </p:nvSpPr>
        <p:spPr>
          <a:xfrm>
            <a:off x="15980922" y="3172874"/>
            <a:ext cx="3070307" cy="3331323"/>
          </a:xfrm>
          <a:prstGeom prst="roundRect">
            <a:avLst>
              <a:gd name="adj" fmla="val 3688"/>
            </a:avLst>
          </a:prstGeom>
          <a:solidFill>
            <a:schemeClr val="bg1"/>
          </a:solidFill>
          <a:ln>
            <a:solidFill>
              <a:srgbClr val="5474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46253728-36BB-41B0-BE3B-BE26C3478DC2}"/>
              </a:ext>
            </a:extLst>
          </p:cNvPr>
          <p:cNvSpPr txBox="1"/>
          <p:nvPr/>
        </p:nvSpPr>
        <p:spPr>
          <a:xfrm>
            <a:off x="16029508" y="2236301"/>
            <a:ext cx="29523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pPr algn="ctr"/>
            <a:r>
              <a:rPr lang="ru-RU" altLang="en-US" sz="2000" dirty="0">
                <a:solidFill>
                  <a:schemeClr val="bg1"/>
                </a:solidFill>
                <a:latin typeface="Akrobat Black" panose="00000A00000000000000" pitchFamily="50" charset="-52"/>
              </a:rPr>
              <a:t>Региональные федерации</a:t>
            </a:r>
          </a:p>
        </p:txBody>
      </p:sp>
      <p:pic>
        <p:nvPicPr>
          <p:cNvPr id="146" name="Рисунок 1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03006" y="3283632"/>
            <a:ext cx="2874387" cy="3137949"/>
          </a:xfrm>
          <a:prstGeom prst="rect">
            <a:avLst/>
          </a:prstGeom>
        </p:spPr>
      </p:pic>
      <p:grpSp>
        <p:nvGrpSpPr>
          <p:cNvPr id="148" name="Группа 147">
            <a:extLst>
              <a:ext uri="{FF2B5EF4-FFF2-40B4-BE49-F238E27FC236}">
                <a16:creationId xmlns:a16="http://schemas.microsoft.com/office/drawing/2014/main" xmlns="" id="{36F85D51-AA58-4E51-A9FC-B601C7DCA88E}"/>
              </a:ext>
            </a:extLst>
          </p:cNvPr>
          <p:cNvGrpSpPr/>
          <p:nvPr/>
        </p:nvGrpSpPr>
        <p:grpSpPr>
          <a:xfrm>
            <a:off x="1411884" y="1694235"/>
            <a:ext cx="11284919" cy="348400"/>
            <a:chOff x="571498" y="5792154"/>
            <a:chExt cx="5232182" cy="792341"/>
          </a:xfrm>
        </p:grpSpPr>
        <p:sp>
          <p:nvSpPr>
            <p:cNvPr id="153" name="Прямоугольник 152">
              <a:extLst>
                <a:ext uri="{FF2B5EF4-FFF2-40B4-BE49-F238E27FC236}">
                  <a16:creationId xmlns:a16="http://schemas.microsoft.com/office/drawing/2014/main" xmlns="" id="{4C174658-0E8F-464A-999B-AFE9C0F48444}"/>
                </a:ext>
              </a:extLst>
            </p:cNvPr>
            <p:cNvSpPr/>
            <p:nvPr/>
          </p:nvSpPr>
          <p:spPr>
            <a:xfrm>
              <a:off x="571500" y="5792154"/>
              <a:ext cx="4895850" cy="7923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96"/>
            </a:p>
          </p:txBody>
        </p:sp>
        <p:sp>
          <p:nvSpPr>
            <p:cNvPr id="154" name="Равнобедренный треугольник 153">
              <a:extLst>
                <a:ext uri="{FF2B5EF4-FFF2-40B4-BE49-F238E27FC236}">
                  <a16:creationId xmlns:a16="http://schemas.microsoft.com/office/drawing/2014/main" xmlns="" id="{BE6673E4-3F43-4E1C-94DF-02098615EB25}"/>
                </a:ext>
              </a:extLst>
            </p:cNvPr>
            <p:cNvSpPr/>
            <p:nvPr/>
          </p:nvSpPr>
          <p:spPr>
            <a:xfrm rot="5400000">
              <a:off x="5239347" y="6020160"/>
              <a:ext cx="792336" cy="336331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96"/>
            </a:p>
          </p:txBody>
        </p:sp>
        <p:sp>
          <p:nvSpPr>
            <p:cNvPr id="157" name="Равнобедренный треугольник 156">
              <a:extLst>
                <a:ext uri="{FF2B5EF4-FFF2-40B4-BE49-F238E27FC236}">
                  <a16:creationId xmlns:a16="http://schemas.microsoft.com/office/drawing/2014/main" xmlns="" id="{178CD0C5-2F71-4EEC-ADFD-FCCF5D2F50DE}"/>
                </a:ext>
              </a:extLst>
            </p:cNvPr>
            <p:cNvSpPr/>
            <p:nvPr/>
          </p:nvSpPr>
          <p:spPr>
            <a:xfrm rot="5400000">
              <a:off x="343496" y="6020161"/>
              <a:ext cx="792336" cy="33633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96"/>
            </a:p>
          </p:txBody>
        </p: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xmlns="" id="{915FF469-603E-451C-998D-F115D7302617}"/>
              </a:ext>
            </a:extLst>
          </p:cNvPr>
          <p:cNvSpPr txBox="1"/>
          <p:nvPr/>
        </p:nvSpPr>
        <p:spPr>
          <a:xfrm>
            <a:off x="2564012" y="1622227"/>
            <a:ext cx="9098461" cy="44768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200">
                <a:latin typeface="Akrobat" panose="00000600000000000000" pitchFamily="50" charset="-52"/>
              </a:defRPr>
            </a:lvl1pPr>
          </a:lstStyle>
          <a:p>
            <a:pPr algn="ctr"/>
            <a:r>
              <a:rPr lang="ru-RU" sz="2309" dirty="0">
                <a:solidFill>
                  <a:schemeClr val="bg1"/>
                </a:solidFill>
                <a:latin typeface="Akrobat Black" panose="00000A00000000000000" pitchFamily="50" charset="-52"/>
              </a:rPr>
              <a:t>Единое информационное пространство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119230" y="6818911"/>
            <a:ext cx="2941480" cy="1251746"/>
          </a:xfrm>
          <a:prstGeom prst="roundRect">
            <a:avLst/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46253728-36BB-41B0-BE3B-BE26C3478DC2}"/>
              </a:ext>
            </a:extLst>
          </p:cNvPr>
          <p:cNvSpPr txBox="1"/>
          <p:nvPr/>
        </p:nvSpPr>
        <p:spPr>
          <a:xfrm>
            <a:off x="16749588" y="6950819"/>
            <a:ext cx="23193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100">
                <a:latin typeface="Akrobat" panose="00000600000000000000" pitchFamily="50" charset="-52"/>
              </a:defRPr>
            </a:lvl1pPr>
          </a:lstStyle>
          <a:p>
            <a:pPr algn="ctr"/>
            <a:r>
              <a:rPr lang="ru-RU" altLang="en-US" sz="2000" dirty="0">
                <a:solidFill>
                  <a:schemeClr val="bg1"/>
                </a:solidFill>
                <a:latin typeface="Akrobat Black" panose="00000A00000000000000" pitchFamily="50" charset="-52"/>
              </a:rPr>
              <a:t>Цифровая образовательная платформа</a:t>
            </a:r>
          </a:p>
        </p:txBody>
      </p:sp>
      <p:pic>
        <p:nvPicPr>
          <p:cNvPr id="81" name="Рисунок 80">
            <a:extLst>
              <a:ext uri="{FF2B5EF4-FFF2-40B4-BE49-F238E27FC236}">
                <a16:creationId xmlns:a16="http://schemas.microsoft.com/office/drawing/2014/main" xmlns="" id="{C724D240-F037-4FDA-B693-5F60212621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6297014" y="7011963"/>
            <a:ext cx="495410" cy="757863"/>
          </a:xfrm>
          <a:prstGeom prst="rect">
            <a:avLst/>
          </a:prstGeom>
        </p:spPr>
      </p:pic>
      <p:cxnSp>
        <p:nvCxnSpPr>
          <p:cNvPr id="160" name="Прямая со стрелкой 159">
            <a:extLst>
              <a:ext uri="{FF2B5EF4-FFF2-40B4-BE49-F238E27FC236}">
                <a16:creationId xmlns:a16="http://schemas.microsoft.com/office/drawing/2014/main" xmlns="" id="{F1A3432E-B810-4F8A-AAF3-E5D0079D641A}"/>
              </a:ext>
            </a:extLst>
          </p:cNvPr>
          <p:cNvCxnSpPr>
            <a:cxnSpLocks/>
          </p:cNvCxnSpPr>
          <p:nvPr/>
        </p:nvCxnSpPr>
        <p:spPr>
          <a:xfrm rot="10800000" flipV="1">
            <a:off x="5584631" y="2777948"/>
            <a:ext cx="5333952" cy="4401959"/>
          </a:xfrm>
          <a:prstGeom prst="bentConnector3">
            <a:avLst>
              <a:gd name="adj1" fmla="val 7759"/>
            </a:avLst>
          </a:prstGeom>
          <a:ln w="15875">
            <a:solidFill>
              <a:srgbClr val="B78FFF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Прямая со стрелкой 159">
            <a:extLst>
              <a:ext uri="{FF2B5EF4-FFF2-40B4-BE49-F238E27FC236}">
                <a16:creationId xmlns:a16="http://schemas.microsoft.com/office/drawing/2014/main" xmlns="" id="{F1A3432E-B810-4F8A-AAF3-E5D0079D641A}"/>
              </a:ext>
            </a:extLst>
          </p:cNvPr>
          <p:cNvCxnSpPr>
            <a:cxnSpLocks/>
            <a:stCxn id="164" idx="2"/>
          </p:cNvCxnSpPr>
          <p:nvPr/>
        </p:nvCxnSpPr>
        <p:spPr>
          <a:xfrm rot="10800000" flipV="1">
            <a:off x="5485959" y="5277413"/>
            <a:ext cx="5751632" cy="2159687"/>
          </a:xfrm>
          <a:prstGeom prst="bentConnector3">
            <a:avLst>
              <a:gd name="adj1" fmla="val 7624"/>
            </a:avLst>
          </a:prstGeom>
          <a:ln w="15875">
            <a:solidFill>
              <a:srgbClr val="00B0F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Прямая со стрелкой 159">
            <a:extLst>
              <a:ext uri="{FF2B5EF4-FFF2-40B4-BE49-F238E27FC236}">
                <a16:creationId xmlns:a16="http://schemas.microsoft.com/office/drawing/2014/main" xmlns="" id="{F1A3432E-B810-4F8A-AAF3-E5D0079D641A}"/>
              </a:ext>
            </a:extLst>
          </p:cNvPr>
          <p:cNvCxnSpPr>
            <a:cxnSpLocks/>
            <a:stCxn id="109" idx="2"/>
          </p:cNvCxnSpPr>
          <p:nvPr/>
        </p:nvCxnSpPr>
        <p:spPr>
          <a:xfrm rot="10800000" flipV="1">
            <a:off x="5505953" y="2727241"/>
            <a:ext cx="10474970" cy="4992616"/>
          </a:xfrm>
          <a:prstGeom prst="bentConnector3">
            <a:avLst>
              <a:gd name="adj1" fmla="val 3102"/>
            </a:avLst>
          </a:prstGeom>
          <a:ln w="15875">
            <a:solidFill>
              <a:srgbClr val="0070C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Прямая со стрелкой 159">
            <a:extLst>
              <a:ext uri="{FF2B5EF4-FFF2-40B4-BE49-F238E27FC236}">
                <a16:creationId xmlns:a16="http://schemas.microsoft.com/office/drawing/2014/main" xmlns="" id="{F1A3432E-B810-4F8A-AAF3-E5D0079D641A}"/>
              </a:ext>
            </a:extLst>
          </p:cNvPr>
          <p:cNvCxnSpPr>
            <a:cxnSpLocks/>
            <a:stCxn id="13" idx="1"/>
          </p:cNvCxnSpPr>
          <p:nvPr/>
        </p:nvCxnSpPr>
        <p:spPr>
          <a:xfrm rot="10800000" flipV="1">
            <a:off x="5485957" y="7444784"/>
            <a:ext cx="10633273" cy="610382"/>
          </a:xfrm>
          <a:prstGeom prst="bentConnector3">
            <a:avLst>
              <a:gd name="adj1" fmla="val 2105"/>
            </a:avLst>
          </a:prstGeom>
          <a:ln w="15875">
            <a:solidFill>
              <a:schemeClr val="accent4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Двойная стрелка влево/вправо 170"/>
          <p:cNvSpPr/>
          <p:nvPr/>
        </p:nvSpPr>
        <p:spPr>
          <a:xfrm>
            <a:off x="14301316" y="542107"/>
            <a:ext cx="520001" cy="254586"/>
          </a:xfrm>
          <a:prstGeom prst="leftRightArrow">
            <a:avLst/>
          </a:prstGeom>
          <a:solidFill>
            <a:srgbClr val="FF5367"/>
          </a:solidFill>
          <a:ln>
            <a:solidFill>
              <a:srgbClr val="FF5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cxnSp>
        <p:nvCxnSpPr>
          <p:cNvPr id="178" name="Прямая со стрелкой 159">
            <a:extLst>
              <a:ext uri="{FF2B5EF4-FFF2-40B4-BE49-F238E27FC236}">
                <a16:creationId xmlns:a16="http://schemas.microsoft.com/office/drawing/2014/main" xmlns="" id="{F1A3432E-B810-4F8A-AAF3-E5D0079D641A}"/>
              </a:ext>
            </a:extLst>
          </p:cNvPr>
          <p:cNvCxnSpPr>
            <a:cxnSpLocks/>
            <a:stCxn id="100" idx="2"/>
          </p:cNvCxnSpPr>
          <p:nvPr/>
        </p:nvCxnSpPr>
        <p:spPr>
          <a:xfrm rot="10800000" flipV="1">
            <a:off x="5485956" y="3354154"/>
            <a:ext cx="659132" cy="421091"/>
          </a:xfrm>
          <a:prstGeom prst="bentConnector3">
            <a:avLst>
              <a:gd name="adj1" fmla="val 50000"/>
            </a:avLst>
          </a:prstGeom>
          <a:ln w="15875">
            <a:solidFill>
              <a:srgbClr val="76E373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 стрелкой 159">
            <a:extLst>
              <a:ext uri="{FF2B5EF4-FFF2-40B4-BE49-F238E27FC236}">
                <a16:creationId xmlns:a16="http://schemas.microsoft.com/office/drawing/2014/main" xmlns="" id="{F1A3432E-B810-4F8A-AAF3-E5D0079D641A}"/>
              </a:ext>
            </a:extLst>
          </p:cNvPr>
          <p:cNvCxnSpPr>
            <a:cxnSpLocks/>
          </p:cNvCxnSpPr>
          <p:nvPr/>
        </p:nvCxnSpPr>
        <p:spPr>
          <a:xfrm rot="10800000" flipV="1">
            <a:off x="5471728" y="2505349"/>
            <a:ext cx="659132" cy="421091"/>
          </a:xfrm>
          <a:prstGeom prst="bentConnector3">
            <a:avLst>
              <a:gd name="adj1" fmla="val 50000"/>
            </a:avLst>
          </a:prstGeom>
          <a:ln w="15875">
            <a:solidFill>
              <a:srgbClr val="00B05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Скругленный прямоугольник 185"/>
          <p:cNvSpPr/>
          <p:nvPr/>
        </p:nvSpPr>
        <p:spPr>
          <a:xfrm>
            <a:off x="1096877" y="8789440"/>
            <a:ext cx="3195389" cy="1565677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448DD8A9-C803-48D7-8A01-738EC6BE99E5}"/>
              </a:ext>
            </a:extLst>
          </p:cNvPr>
          <p:cNvSpPr txBox="1"/>
          <p:nvPr/>
        </p:nvSpPr>
        <p:spPr>
          <a:xfrm>
            <a:off x="979836" y="8679011"/>
            <a:ext cx="3431964" cy="115839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200">
                <a:latin typeface="Akrobat" panose="00000600000000000000" pitchFamily="50" charset="-5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ru-RU" sz="2309" dirty="0">
                <a:solidFill>
                  <a:schemeClr val="bg1"/>
                </a:solidFill>
                <a:latin typeface="Akrobat Black" panose="00000A00000000000000" charset="-52"/>
              </a:rPr>
              <a:t>Внешний сайт</a:t>
            </a:r>
          </a:p>
          <a:p>
            <a:pPr algn="ctr">
              <a:lnSpc>
                <a:spcPct val="150000"/>
              </a:lnSpc>
            </a:pPr>
            <a:r>
              <a:rPr lang="ru-RU" sz="2309" dirty="0">
                <a:solidFill>
                  <a:schemeClr val="bg1"/>
                </a:solidFill>
                <a:latin typeface="Akrobat Black" panose="00000A00000000000000" charset="-52"/>
              </a:rPr>
              <a:t>Мобильное приложение</a:t>
            </a:r>
          </a:p>
        </p:txBody>
      </p:sp>
      <p:sp>
        <p:nvSpPr>
          <p:cNvPr id="190" name="Двойная стрелка влево/вправо 189"/>
          <p:cNvSpPr/>
          <p:nvPr/>
        </p:nvSpPr>
        <p:spPr>
          <a:xfrm>
            <a:off x="4360700" y="9479369"/>
            <a:ext cx="922299" cy="158905"/>
          </a:xfrm>
          <a:prstGeom prst="left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  <p:sp>
        <p:nvSpPr>
          <p:cNvPr id="191" name="Двойная стрелка влево/вправо 190"/>
          <p:cNvSpPr/>
          <p:nvPr/>
        </p:nvSpPr>
        <p:spPr>
          <a:xfrm rot="16200000">
            <a:off x="2519112" y="8458371"/>
            <a:ext cx="393525" cy="182795"/>
          </a:xfrm>
          <a:prstGeom prst="left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596"/>
          </a:p>
        </p:txBody>
      </p:sp>
    </p:spTree>
    <p:extLst>
      <p:ext uri="{BB962C8B-B14F-4D97-AF65-F5344CB8AC3E}">
        <p14:creationId xmlns:p14="http://schemas.microsoft.com/office/powerpoint/2010/main" xmlns="" val="919089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Рисунок 109" descr="Рисунок2.png"/>
          <p:cNvPicPr>
            <a:picLocks noChangeAspect="1"/>
          </p:cNvPicPr>
          <p:nvPr/>
        </p:nvPicPr>
        <p:blipFill>
          <a:blip r:embed="rId2" cstate="print"/>
          <a:srcRect t="31773" r="34040"/>
          <a:stretch>
            <a:fillRect/>
          </a:stretch>
        </p:blipFill>
        <p:spPr>
          <a:xfrm>
            <a:off x="14757181" y="1"/>
            <a:ext cx="5348420" cy="5422554"/>
          </a:xfrm>
          <a:prstGeom prst="rect">
            <a:avLst/>
          </a:prstGeom>
        </p:spPr>
      </p:pic>
      <p:sp>
        <p:nvSpPr>
          <p:cNvPr id="49" name="Текст 48"/>
          <p:cNvSpPr>
            <a:spLocks noGrp="1"/>
          </p:cNvSpPr>
          <p:nvPr>
            <p:ph type="body" sz="quarter" idx="10"/>
          </p:nvPr>
        </p:nvSpPr>
        <p:spPr>
          <a:xfrm>
            <a:off x="403772" y="-1"/>
            <a:ext cx="12241360" cy="2198292"/>
          </a:xfrm>
        </p:spPr>
        <p:txBody>
          <a:bodyPr>
            <a:noAutofit/>
          </a:bodyPr>
          <a:lstStyle/>
          <a:p>
            <a:pPr marL="0" indent="0"/>
            <a:r>
              <a:rPr lang="ru-RU" sz="5277" dirty="0">
                <a:solidFill>
                  <a:srgbClr val="0070C0"/>
                </a:solidFill>
              </a:rPr>
              <a:t>ДОРОЖНАЯ КАРТА</a:t>
            </a:r>
            <a:br>
              <a:rPr lang="ru-RU" sz="5277" dirty="0">
                <a:solidFill>
                  <a:srgbClr val="0070C0"/>
                </a:solidFill>
              </a:rPr>
            </a:br>
            <a:r>
              <a:rPr lang="ru-RU" sz="5277" dirty="0">
                <a:solidFill>
                  <a:srgbClr val="0070C0"/>
                </a:solidFill>
              </a:rPr>
              <a:t>ПО ВНЕДРЕНИЮ ИАСПСР</a:t>
            </a:r>
          </a:p>
        </p:txBody>
      </p:sp>
      <p:pic>
        <p:nvPicPr>
          <p:cNvPr id="40" name="Рисунок 39" descr="Рисунок2.png"/>
          <p:cNvPicPr>
            <a:picLocks noChangeAspect="1"/>
          </p:cNvPicPr>
          <p:nvPr/>
        </p:nvPicPr>
        <p:blipFill>
          <a:blip r:embed="rId2" cstate="print"/>
          <a:srcRect t="31773" r="34040"/>
          <a:stretch>
            <a:fillRect/>
          </a:stretch>
        </p:blipFill>
        <p:spPr>
          <a:xfrm>
            <a:off x="14757181" y="1"/>
            <a:ext cx="5348420" cy="5422554"/>
          </a:xfrm>
          <a:prstGeom prst="rect">
            <a:avLst/>
          </a:prstGeom>
        </p:spPr>
      </p:pic>
      <p:pic>
        <p:nvPicPr>
          <p:cNvPr id="43" name="Рисунок 42" descr="C:\Users\ShulginKE\AppData\Local\Microsoft\Windows\INetCache\Content.Word\Герб ЦВЕТ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09344" y="0"/>
            <a:ext cx="3096344" cy="284916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: скругленные верхние углы 6">
            <a:extLst>
              <a:ext uri="{FF2B5EF4-FFF2-40B4-BE49-F238E27FC236}">
                <a16:creationId xmlns:a16="http://schemas.microsoft.com/office/drawing/2014/main" xmlns="" id="{BC28AF96-06A9-434F-A8CD-B22BAF1CC739}"/>
              </a:ext>
            </a:extLst>
          </p:cNvPr>
          <p:cNvSpPr/>
          <p:nvPr/>
        </p:nvSpPr>
        <p:spPr>
          <a:xfrm>
            <a:off x="547788" y="2155049"/>
            <a:ext cx="4608513" cy="3715650"/>
          </a:xfrm>
          <a:prstGeom prst="round2SameRect">
            <a:avLst/>
          </a:prstGeom>
          <a:solidFill>
            <a:srgbClr val="5474FD"/>
          </a:solidFill>
          <a:ln>
            <a:solidFill>
              <a:srgbClr val="5474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000" dirty="0">
                <a:latin typeface="Arial" pitchFamily="34" charset="0"/>
                <a:cs typeface="Arial" pitchFamily="34" charset="0"/>
              </a:rPr>
              <a:t>Информационно-техническая подготовка</a:t>
            </a:r>
          </a:p>
        </p:txBody>
      </p:sp>
      <p:sp>
        <p:nvSpPr>
          <p:cNvPr id="10" name="Прямоугольник: скругленные углы 1">
            <a:extLst>
              <a:ext uri="{FF2B5EF4-FFF2-40B4-BE49-F238E27FC236}">
                <a16:creationId xmlns:a16="http://schemas.microsoft.com/office/drawing/2014/main" xmlns="" id="{A87B65FB-76D3-4146-AB2B-A56EC6FF1232}"/>
              </a:ext>
            </a:extLst>
          </p:cNvPr>
          <p:cNvSpPr/>
          <p:nvPr/>
        </p:nvSpPr>
        <p:spPr>
          <a:xfrm>
            <a:off x="547788" y="3782467"/>
            <a:ext cx="4608512" cy="6552728"/>
          </a:xfrm>
          <a:prstGeom prst="roundRect">
            <a:avLst>
              <a:gd name="adj" fmla="val 3688"/>
            </a:avLst>
          </a:prstGeom>
          <a:solidFill>
            <a:schemeClr val="bg1"/>
          </a:solidFill>
          <a:ln>
            <a:solidFill>
              <a:srgbClr val="5474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Проведение аудита АРМ</a:t>
            </a:r>
          </a:p>
          <a:p>
            <a:pPr algn="ctr"/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Внесение изменений в государственную программу, в части закупки оборудования для ИАСПСР</a:t>
            </a:r>
          </a:p>
          <a:p>
            <a:pPr algn="ctr"/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Обеспечение серверной мощности</a:t>
            </a:r>
          </a:p>
        </p:txBody>
      </p:sp>
      <p:sp>
        <p:nvSpPr>
          <p:cNvPr id="11" name="Прямоугольник: скругленные верхние углы 6">
            <a:extLst>
              <a:ext uri="{FF2B5EF4-FFF2-40B4-BE49-F238E27FC236}">
                <a16:creationId xmlns:a16="http://schemas.microsoft.com/office/drawing/2014/main" xmlns="" id="{BC28AF96-06A9-434F-A8CD-B22BAF1CC739}"/>
              </a:ext>
            </a:extLst>
          </p:cNvPr>
          <p:cNvSpPr/>
          <p:nvPr/>
        </p:nvSpPr>
        <p:spPr>
          <a:xfrm>
            <a:off x="5516340" y="2198291"/>
            <a:ext cx="4608513" cy="3715650"/>
          </a:xfrm>
          <a:prstGeom prst="round2SameRect">
            <a:avLst/>
          </a:prstGeom>
          <a:solidFill>
            <a:srgbClr val="00B0F0"/>
          </a:solidFill>
          <a:ln>
            <a:solidFill>
              <a:srgbClr val="5474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000" dirty="0">
                <a:latin typeface="Arial" pitchFamily="34" charset="0"/>
                <a:cs typeface="Arial" pitchFamily="34" charset="0"/>
              </a:rPr>
              <a:t>Организационно-распорядительная документация</a:t>
            </a:r>
          </a:p>
          <a:p>
            <a:pPr algn="ctr"/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: скругленные углы 1">
            <a:extLst>
              <a:ext uri="{FF2B5EF4-FFF2-40B4-BE49-F238E27FC236}">
                <a16:creationId xmlns:a16="http://schemas.microsoft.com/office/drawing/2014/main" xmlns="" id="{A87B65FB-76D3-4146-AB2B-A56EC6FF1232}"/>
              </a:ext>
            </a:extLst>
          </p:cNvPr>
          <p:cNvSpPr/>
          <p:nvPr/>
        </p:nvSpPr>
        <p:spPr>
          <a:xfrm>
            <a:off x="5516340" y="3825709"/>
            <a:ext cx="4608512" cy="6509486"/>
          </a:xfrm>
          <a:prstGeom prst="roundRect">
            <a:avLst>
              <a:gd name="adj" fmla="val 3688"/>
            </a:avLst>
          </a:prstGeom>
          <a:solidFill>
            <a:schemeClr val="bg1"/>
          </a:solidFill>
          <a:ln>
            <a:solidFill>
              <a:srgbClr val="5474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Утверждение план-графика подключения учреждений, осуществляющих спортивную подготовку</a:t>
            </a:r>
          </a:p>
          <a:p>
            <a:pPr algn="ctr"/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Подготовка регламента работы в ИАСПСР</a:t>
            </a:r>
          </a:p>
          <a:p>
            <a:pPr algn="ctr"/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Подготовка организационно - методической документации</a:t>
            </a:r>
          </a:p>
        </p:txBody>
      </p:sp>
      <p:sp>
        <p:nvSpPr>
          <p:cNvPr id="15" name="Прямоугольник: скругленные верхние углы 6">
            <a:extLst>
              <a:ext uri="{FF2B5EF4-FFF2-40B4-BE49-F238E27FC236}">
                <a16:creationId xmlns:a16="http://schemas.microsoft.com/office/drawing/2014/main" xmlns="" id="{BC28AF96-06A9-434F-A8CD-B22BAF1CC739}"/>
              </a:ext>
            </a:extLst>
          </p:cNvPr>
          <p:cNvSpPr/>
          <p:nvPr/>
        </p:nvSpPr>
        <p:spPr>
          <a:xfrm>
            <a:off x="10484892" y="2198291"/>
            <a:ext cx="4608513" cy="3715650"/>
          </a:xfrm>
          <a:prstGeom prst="round2Same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5474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3000" dirty="0">
                <a:latin typeface="Arial" pitchFamily="34" charset="0"/>
                <a:cs typeface="Arial" pitchFamily="34" charset="0"/>
              </a:rPr>
              <a:t>Комплекс </a:t>
            </a:r>
          </a:p>
          <a:p>
            <a:pPr algn="ctr"/>
            <a:r>
              <a:rPr lang="ru-RU" sz="3000" dirty="0">
                <a:latin typeface="Arial" pitchFamily="34" charset="0"/>
                <a:cs typeface="Arial" pitchFamily="34" charset="0"/>
              </a:rPr>
              <a:t>мероприятий</a:t>
            </a:r>
          </a:p>
          <a:p>
            <a:pPr algn="ctr"/>
            <a:r>
              <a:rPr lang="ru-RU" sz="3000" dirty="0">
                <a:latin typeface="Arial" pitchFamily="34" charset="0"/>
                <a:cs typeface="Arial" pitchFamily="34" charset="0"/>
              </a:rPr>
              <a:t>по внедрению</a:t>
            </a:r>
          </a:p>
        </p:txBody>
      </p:sp>
      <p:sp>
        <p:nvSpPr>
          <p:cNvPr id="16" name="Прямоугольник: скругленные углы 1">
            <a:extLst>
              <a:ext uri="{FF2B5EF4-FFF2-40B4-BE49-F238E27FC236}">
                <a16:creationId xmlns:a16="http://schemas.microsoft.com/office/drawing/2014/main" xmlns="" id="{A87B65FB-76D3-4146-AB2B-A56EC6FF1232}"/>
              </a:ext>
            </a:extLst>
          </p:cNvPr>
          <p:cNvSpPr/>
          <p:nvPr/>
        </p:nvSpPr>
        <p:spPr>
          <a:xfrm>
            <a:off x="10484892" y="3825709"/>
            <a:ext cx="4608512" cy="6509486"/>
          </a:xfrm>
          <a:prstGeom prst="roundRect">
            <a:avLst>
              <a:gd name="adj" fmla="val 3688"/>
            </a:avLst>
          </a:prstGeom>
          <a:solidFill>
            <a:schemeClr val="bg1"/>
          </a:solidFill>
          <a:ln>
            <a:solidFill>
              <a:srgbClr val="5474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Подписание соглашений об информационном взаимодействии со спортивными организациями</a:t>
            </a:r>
          </a:p>
          <a:p>
            <a:pPr algn="ctr">
              <a:buFont typeface="Arial" pitchFamily="34" charset="0"/>
              <a:buChar char="•"/>
            </a:pP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Обучение пользователей и администраторов по работе в ИАСПСР</a:t>
            </a:r>
          </a:p>
          <a:p>
            <a:pPr algn="ctr">
              <a:buFont typeface="Arial" pitchFamily="34" charset="0"/>
              <a:buChar char="•"/>
            </a:pP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Заведение учетных записей пользователей</a:t>
            </a:r>
          </a:p>
          <a:p>
            <a:pPr algn="ctr">
              <a:buFont typeface="Arial" pitchFamily="34" charset="0"/>
              <a:buChar char="•"/>
            </a:pP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7212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Рисунок 109" descr="Рисунок2.png"/>
          <p:cNvPicPr>
            <a:picLocks noChangeAspect="1"/>
          </p:cNvPicPr>
          <p:nvPr/>
        </p:nvPicPr>
        <p:blipFill>
          <a:blip r:embed="rId2" cstate="print"/>
          <a:srcRect t="31773" r="34040"/>
          <a:stretch>
            <a:fillRect/>
          </a:stretch>
        </p:blipFill>
        <p:spPr>
          <a:xfrm>
            <a:off x="14757181" y="1"/>
            <a:ext cx="5348420" cy="5422554"/>
          </a:xfrm>
          <a:prstGeom prst="rect">
            <a:avLst/>
          </a:prstGeom>
        </p:spPr>
      </p:pic>
      <p:sp>
        <p:nvSpPr>
          <p:cNvPr id="49" name="Текст 48"/>
          <p:cNvSpPr>
            <a:spLocks noGrp="1"/>
          </p:cNvSpPr>
          <p:nvPr>
            <p:ph type="body" sz="quarter" idx="10"/>
          </p:nvPr>
        </p:nvSpPr>
        <p:spPr>
          <a:xfrm>
            <a:off x="403772" y="-1"/>
            <a:ext cx="11881320" cy="2198292"/>
          </a:xfrm>
        </p:spPr>
        <p:txBody>
          <a:bodyPr>
            <a:noAutofit/>
          </a:bodyPr>
          <a:lstStyle/>
          <a:p>
            <a:pPr marL="0" indent="0"/>
            <a:r>
              <a:rPr lang="ru-RU" sz="5277" dirty="0">
                <a:solidFill>
                  <a:srgbClr val="0070C0"/>
                </a:solidFill>
              </a:rPr>
              <a:t>РАЗРАБОТКА МОБИЛЬНОГО ПРИЛОЖЕНИЯ</a:t>
            </a:r>
          </a:p>
          <a:p>
            <a:pPr marL="0" indent="0"/>
            <a:endParaRPr lang="ru-RU" sz="5277" dirty="0">
              <a:solidFill>
                <a:srgbClr val="0070C0"/>
              </a:solidFill>
            </a:endParaRPr>
          </a:p>
        </p:txBody>
      </p:sp>
      <p:pic>
        <p:nvPicPr>
          <p:cNvPr id="40" name="Рисунок 39" descr="Рисунок2.png"/>
          <p:cNvPicPr>
            <a:picLocks noChangeAspect="1"/>
          </p:cNvPicPr>
          <p:nvPr/>
        </p:nvPicPr>
        <p:blipFill>
          <a:blip r:embed="rId2" cstate="print"/>
          <a:srcRect t="31773" r="34040"/>
          <a:stretch>
            <a:fillRect/>
          </a:stretch>
        </p:blipFill>
        <p:spPr>
          <a:xfrm>
            <a:off x="14757181" y="1"/>
            <a:ext cx="5348420" cy="5422554"/>
          </a:xfrm>
          <a:prstGeom prst="rect">
            <a:avLst/>
          </a:prstGeom>
        </p:spPr>
      </p:pic>
      <p:pic>
        <p:nvPicPr>
          <p:cNvPr id="43" name="Рисунок 42" descr="C:\Users\ShulginKE\AppData\Local\Microsoft\Windows\INetCache\Content.Word\Герб ЦВЕТ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09344" y="0"/>
            <a:ext cx="3096344" cy="2849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4" cstate="print"/>
          <a:srcRect l="45673" t="15700" r="33458" b="9401"/>
          <a:stretch>
            <a:fillRect/>
          </a:stretch>
        </p:blipFill>
        <p:spPr bwMode="auto">
          <a:xfrm>
            <a:off x="5300316" y="1694235"/>
            <a:ext cx="4464496" cy="9013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 l="45673" t="15700" r="33458" b="9401"/>
          <a:stretch>
            <a:fillRect/>
          </a:stretch>
        </p:blipFill>
        <p:spPr bwMode="auto">
          <a:xfrm>
            <a:off x="10052844" y="1694235"/>
            <a:ext cx="4464496" cy="9013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 l="45673" t="15700" r="33065" b="8701"/>
          <a:stretch>
            <a:fillRect/>
          </a:stretch>
        </p:blipFill>
        <p:spPr bwMode="auto">
          <a:xfrm>
            <a:off x="331764" y="1694235"/>
            <a:ext cx="4536504" cy="907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67212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object 99"/>
          <p:cNvSpPr/>
          <p:nvPr/>
        </p:nvSpPr>
        <p:spPr>
          <a:xfrm flipH="1">
            <a:off x="1843932" y="6950819"/>
            <a:ext cx="72008" cy="2727559"/>
          </a:xfrm>
          <a:custGeom>
            <a:avLst/>
            <a:gdLst/>
            <a:ahLst/>
            <a:cxnLst/>
            <a:rect l="l" t="t" r="r" b="b"/>
            <a:pathLst>
              <a:path h="572770">
                <a:moveTo>
                  <a:pt x="0" y="0"/>
                </a:moveTo>
                <a:lnTo>
                  <a:pt x="0" y="572212"/>
                </a:lnTo>
              </a:path>
            </a:pathLst>
          </a:custGeom>
          <a:ln w="10470">
            <a:solidFill>
              <a:srgbClr val="000000"/>
            </a:solidFill>
            <a:prstDash val="dot"/>
          </a:ln>
        </p:spPr>
        <p:txBody>
          <a:bodyPr wrap="square" lIns="0" tIns="0" rIns="0" bIns="0" rtlCol="0"/>
          <a:lstStyle/>
          <a:p>
            <a:endParaRPr sz="8795"/>
          </a:p>
        </p:txBody>
      </p:sp>
      <p:sp>
        <p:nvSpPr>
          <p:cNvPr id="105" name="object 99"/>
          <p:cNvSpPr/>
          <p:nvPr/>
        </p:nvSpPr>
        <p:spPr>
          <a:xfrm flipH="1">
            <a:off x="14085292" y="7238851"/>
            <a:ext cx="72008" cy="2592288"/>
          </a:xfrm>
          <a:custGeom>
            <a:avLst/>
            <a:gdLst/>
            <a:ahLst/>
            <a:cxnLst/>
            <a:rect l="l" t="t" r="r" b="b"/>
            <a:pathLst>
              <a:path h="572770">
                <a:moveTo>
                  <a:pt x="0" y="0"/>
                </a:moveTo>
                <a:lnTo>
                  <a:pt x="0" y="572212"/>
                </a:lnTo>
              </a:path>
            </a:pathLst>
          </a:custGeom>
          <a:ln w="10470">
            <a:solidFill>
              <a:srgbClr val="000000"/>
            </a:solidFill>
            <a:prstDash val="dot"/>
          </a:ln>
        </p:spPr>
        <p:txBody>
          <a:bodyPr wrap="square" lIns="0" tIns="0" rIns="0" bIns="0" rtlCol="0"/>
          <a:lstStyle/>
          <a:p>
            <a:endParaRPr sz="8795"/>
          </a:p>
        </p:txBody>
      </p:sp>
      <p:sp>
        <p:nvSpPr>
          <p:cNvPr id="139" name="object 99"/>
          <p:cNvSpPr/>
          <p:nvPr/>
        </p:nvSpPr>
        <p:spPr>
          <a:xfrm flipH="1">
            <a:off x="10988948" y="3278411"/>
            <a:ext cx="62032" cy="2295511"/>
          </a:xfrm>
          <a:custGeom>
            <a:avLst/>
            <a:gdLst/>
            <a:ahLst/>
            <a:cxnLst/>
            <a:rect l="l" t="t" r="r" b="b"/>
            <a:pathLst>
              <a:path h="572770">
                <a:moveTo>
                  <a:pt x="0" y="0"/>
                </a:moveTo>
                <a:lnTo>
                  <a:pt x="0" y="572212"/>
                </a:lnTo>
              </a:path>
            </a:pathLst>
          </a:custGeom>
          <a:ln w="10470">
            <a:solidFill>
              <a:srgbClr val="000000"/>
            </a:solidFill>
            <a:prstDash val="dot"/>
          </a:ln>
        </p:spPr>
        <p:txBody>
          <a:bodyPr wrap="square" lIns="0" tIns="0" rIns="0" bIns="0" rtlCol="0"/>
          <a:lstStyle/>
          <a:p>
            <a:endParaRPr sz="8795"/>
          </a:p>
        </p:txBody>
      </p:sp>
      <p:sp>
        <p:nvSpPr>
          <p:cNvPr id="138" name="object 99"/>
          <p:cNvSpPr/>
          <p:nvPr/>
        </p:nvSpPr>
        <p:spPr>
          <a:xfrm flipH="1">
            <a:off x="4940276" y="2774355"/>
            <a:ext cx="72008" cy="2727559"/>
          </a:xfrm>
          <a:custGeom>
            <a:avLst/>
            <a:gdLst/>
            <a:ahLst/>
            <a:cxnLst/>
            <a:rect l="l" t="t" r="r" b="b"/>
            <a:pathLst>
              <a:path h="572770">
                <a:moveTo>
                  <a:pt x="0" y="0"/>
                </a:moveTo>
                <a:lnTo>
                  <a:pt x="0" y="572212"/>
                </a:lnTo>
              </a:path>
            </a:pathLst>
          </a:custGeom>
          <a:ln w="10470">
            <a:solidFill>
              <a:srgbClr val="000000"/>
            </a:solidFill>
            <a:prstDash val="dot"/>
          </a:ln>
        </p:spPr>
        <p:txBody>
          <a:bodyPr wrap="square" lIns="0" tIns="0" rIns="0" bIns="0" rtlCol="0"/>
          <a:lstStyle/>
          <a:p>
            <a:endParaRPr sz="8795"/>
          </a:p>
        </p:txBody>
      </p:sp>
      <p:pic>
        <p:nvPicPr>
          <p:cNvPr id="141" name="Рисунок 140" descr="Рисунок2.png"/>
          <p:cNvPicPr>
            <a:picLocks noChangeAspect="1"/>
          </p:cNvPicPr>
          <p:nvPr/>
        </p:nvPicPr>
        <p:blipFill>
          <a:blip r:embed="rId7" cstate="print"/>
          <a:srcRect t="31773" r="34040"/>
          <a:stretch>
            <a:fillRect/>
          </a:stretch>
        </p:blipFill>
        <p:spPr>
          <a:xfrm>
            <a:off x="14757181" y="1"/>
            <a:ext cx="5348420" cy="5422554"/>
          </a:xfrm>
          <a:prstGeom prst="rect">
            <a:avLst/>
          </a:prstGeom>
        </p:spPr>
      </p:pic>
      <p:cxnSp>
        <p:nvCxnSpPr>
          <p:cNvPr id="103" name="Прямая соединительная линия 102"/>
          <p:cNvCxnSpPr/>
          <p:nvPr/>
        </p:nvCxnSpPr>
        <p:spPr>
          <a:xfrm flipV="1">
            <a:off x="2753489" y="6302747"/>
            <a:ext cx="12411923" cy="95128"/>
          </a:xfrm>
          <a:prstGeom prst="line">
            <a:avLst/>
          </a:prstGeom>
          <a:ln w="28575" cap="rnd">
            <a:solidFill>
              <a:schemeClr val="accent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bject 25"/>
          <p:cNvSpPr/>
          <p:nvPr/>
        </p:nvSpPr>
        <p:spPr>
          <a:xfrm>
            <a:off x="1022377" y="5445738"/>
            <a:ext cx="1810690" cy="1783918"/>
          </a:xfrm>
          <a:custGeom>
            <a:avLst/>
            <a:gdLst/>
            <a:ahLst/>
            <a:cxnLst/>
            <a:rect l="l" t="t" r="r" b="b"/>
            <a:pathLst>
              <a:path w="1853564" h="1853565">
                <a:moveTo>
                  <a:pt x="926673" y="0"/>
                </a:moveTo>
                <a:lnTo>
                  <a:pt x="878987" y="1205"/>
                </a:lnTo>
                <a:lnTo>
                  <a:pt x="831926" y="4784"/>
                </a:lnTo>
                <a:lnTo>
                  <a:pt x="785550" y="10677"/>
                </a:lnTo>
                <a:lnTo>
                  <a:pt x="739916" y="18826"/>
                </a:lnTo>
                <a:lnTo>
                  <a:pt x="695083" y="29174"/>
                </a:lnTo>
                <a:lnTo>
                  <a:pt x="651109" y="41661"/>
                </a:lnTo>
                <a:lnTo>
                  <a:pt x="608052" y="56230"/>
                </a:lnTo>
                <a:lnTo>
                  <a:pt x="565971" y="72822"/>
                </a:lnTo>
                <a:lnTo>
                  <a:pt x="524923" y="91380"/>
                </a:lnTo>
                <a:lnTo>
                  <a:pt x="484966" y="111844"/>
                </a:lnTo>
                <a:lnTo>
                  <a:pt x="446160" y="134158"/>
                </a:lnTo>
                <a:lnTo>
                  <a:pt x="408562" y="158261"/>
                </a:lnTo>
                <a:lnTo>
                  <a:pt x="372230" y="184097"/>
                </a:lnTo>
                <a:lnTo>
                  <a:pt x="337223" y="211607"/>
                </a:lnTo>
                <a:lnTo>
                  <a:pt x="303599" y="240733"/>
                </a:lnTo>
                <a:lnTo>
                  <a:pt x="271417" y="271417"/>
                </a:lnTo>
                <a:lnTo>
                  <a:pt x="240733" y="303599"/>
                </a:lnTo>
                <a:lnTo>
                  <a:pt x="211607" y="337223"/>
                </a:lnTo>
                <a:lnTo>
                  <a:pt x="184097" y="372230"/>
                </a:lnTo>
                <a:lnTo>
                  <a:pt x="158261" y="408562"/>
                </a:lnTo>
                <a:lnTo>
                  <a:pt x="134158" y="446160"/>
                </a:lnTo>
                <a:lnTo>
                  <a:pt x="111844" y="484966"/>
                </a:lnTo>
                <a:lnTo>
                  <a:pt x="91380" y="524923"/>
                </a:lnTo>
                <a:lnTo>
                  <a:pt x="72822" y="565971"/>
                </a:lnTo>
                <a:lnTo>
                  <a:pt x="56230" y="608052"/>
                </a:lnTo>
                <a:lnTo>
                  <a:pt x="41661" y="651109"/>
                </a:lnTo>
                <a:lnTo>
                  <a:pt x="29174" y="695083"/>
                </a:lnTo>
                <a:lnTo>
                  <a:pt x="18826" y="739916"/>
                </a:lnTo>
                <a:lnTo>
                  <a:pt x="10677" y="785550"/>
                </a:lnTo>
                <a:lnTo>
                  <a:pt x="4784" y="831926"/>
                </a:lnTo>
                <a:lnTo>
                  <a:pt x="1205" y="878987"/>
                </a:lnTo>
                <a:lnTo>
                  <a:pt x="0" y="926673"/>
                </a:lnTo>
                <a:lnTo>
                  <a:pt x="1205" y="974359"/>
                </a:lnTo>
                <a:lnTo>
                  <a:pt x="4784" y="1021419"/>
                </a:lnTo>
                <a:lnTo>
                  <a:pt x="10677" y="1067796"/>
                </a:lnTo>
                <a:lnTo>
                  <a:pt x="18826" y="1113429"/>
                </a:lnTo>
                <a:lnTo>
                  <a:pt x="29174" y="1158262"/>
                </a:lnTo>
                <a:lnTo>
                  <a:pt x="41661" y="1202236"/>
                </a:lnTo>
                <a:lnTo>
                  <a:pt x="56230" y="1245293"/>
                </a:lnTo>
                <a:lnTo>
                  <a:pt x="72822" y="1287375"/>
                </a:lnTo>
                <a:lnTo>
                  <a:pt x="91380" y="1328423"/>
                </a:lnTo>
                <a:lnTo>
                  <a:pt x="111844" y="1368379"/>
                </a:lnTo>
                <a:lnTo>
                  <a:pt x="134158" y="1407186"/>
                </a:lnTo>
                <a:lnTo>
                  <a:pt x="158261" y="1444784"/>
                </a:lnTo>
                <a:lnTo>
                  <a:pt x="184097" y="1481115"/>
                </a:lnTo>
                <a:lnTo>
                  <a:pt x="211607" y="1516122"/>
                </a:lnTo>
                <a:lnTo>
                  <a:pt x="240733" y="1549746"/>
                </a:lnTo>
                <a:lnTo>
                  <a:pt x="271417" y="1581929"/>
                </a:lnTo>
                <a:lnTo>
                  <a:pt x="303599" y="1612613"/>
                </a:lnTo>
                <a:lnTo>
                  <a:pt x="337223" y="1641738"/>
                </a:lnTo>
                <a:lnTo>
                  <a:pt x="372230" y="1669248"/>
                </a:lnTo>
                <a:lnTo>
                  <a:pt x="408562" y="1695084"/>
                </a:lnTo>
                <a:lnTo>
                  <a:pt x="446160" y="1719188"/>
                </a:lnTo>
                <a:lnTo>
                  <a:pt x="484966" y="1741501"/>
                </a:lnTo>
                <a:lnTo>
                  <a:pt x="524923" y="1761966"/>
                </a:lnTo>
                <a:lnTo>
                  <a:pt x="565971" y="1780523"/>
                </a:lnTo>
                <a:lnTo>
                  <a:pt x="608052" y="1797116"/>
                </a:lnTo>
                <a:lnTo>
                  <a:pt x="651109" y="1811685"/>
                </a:lnTo>
                <a:lnTo>
                  <a:pt x="695083" y="1824172"/>
                </a:lnTo>
                <a:lnTo>
                  <a:pt x="739916" y="1834519"/>
                </a:lnTo>
                <a:lnTo>
                  <a:pt x="785550" y="1842669"/>
                </a:lnTo>
                <a:lnTo>
                  <a:pt x="831926" y="1848562"/>
                </a:lnTo>
                <a:lnTo>
                  <a:pt x="878987" y="1852140"/>
                </a:lnTo>
                <a:lnTo>
                  <a:pt x="926673" y="1853346"/>
                </a:lnTo>
                <a:lnTo>
                  <a:pt x="974359" y="1852140"/>
                </a:lnTo>
                <a:lnTo>
                  <a:pt x="1021419" y="1848562"/>
                </a:lnTo>
                <a:lnTo>
                  <a:pt x="1067796" y="1842669"/>
                </a:lnTo>
                <a:lnTo>
                  <a:pt x="1113429" y="1834519"/>
                </a:lnTo>
                <a:lnTo>
                  <a:pt x="1158262" y="1824172"/>
                </a:lnTo>
                <a:lnTo>
                  <a:pt x="1202236" y="1811685"/>
                </a:lnTo>
                <a:lnTo>
                  <a:pt x="1245293" y="1797116"/>
                </a:lnTo>
                <a:lnTo>
                  <a:pt x="1287375" y="1780523"/>
                </a:lnTo>
                <a:lnTo>
                  <a:pt x="1328423" y="1761966"/>
                </a:lnTo>
                <a:lnTo>
                  <a:pt x="1368379" y="1741501"/>
                </a:lnTo>
                <a:lnTo>
                  <a:pt x="1407186" y="1719188"/>
                </a:lnTo>
                <a:lnTo>
                  <a:pt x="1444784" y="1695084"/>
                </a:lnTo>
                <a:lnTo>
                  <a:pt x="1481115" y="1669248"/>
                </a:lnTo>
                <a:lnTo>
                  <a:pt x="1516122" y="1641738"/>
                </a:lnTo>
                <a:lnTo>
                  <a:pt x="1549746" y="1612613"/>
                </a:lnTo>
                <a:lnTo>
                  <a:pt x="1581929" y="1581929"/>
                </a:lnTo>
                <a:lnTo>
                  <a:pt x="1612613" y="1549746"/>
                </a:lnTo>
                <a:lnTo>
                  <a:pt x="1641738" y="1516122"/>
                </a:lnTo>
                <a:lnTo>
                  <a:pt x="1669248" y="1481115"/>
                </a:lnTo>
                <a:lnTo>
                  <a:pt x="1695084" y="1444784"/>
                </a:lnTo>
                <a:lnTo>
                  <a:pt x="1719188" y="1407186"/>
                </a:lnTo>
                <a:lnTo>
                  <a:pt x="1741501" y="1368379"/>
                </a:lnTo>
                <a:lnTo>
                  <a:pt x="1761966" y="1328423"/>
                </a:lnTo>
                <a:lnTo>
                  <a:pt x="1780523" y="1287375"/>
                </a:lnTo>
                <a:lnTo>
                  <a:pt x="1797116" y="1245293"/>
                </a:lnTo>
                <a:lnTo>
                  <a:pt x="1811685" y="1202236"/>
                </a:lnTo>
                <a:lnTo>
                  <a:pt x="1824172" y="1158262"/>
                </a:lnTo>
                <a:lnTo>
                  <a:pt x="1834519" y="1113429"/>
                </a:lnTo>
                <a:lnTo>
                  <a:pt x="1842669" y="1067796"/>
                </a:lnTo>
                <a:lnTo>
                  <a:pt x="1848562" y="1021419"/>
                </a:lnTo>
                <a:lnTo>
                  <a:pt x="1852140" y="974359"/>
                </a:lnTo>
                <a:lnTo>
                  <a:pt x="1853346" y="926673"/>
                </a:lnTo>
                <a:lnTo>
                  <a:pt x="1852140" y="878987"/>
                </a:lnTo>
                <a:lnTo>
                  <a:pt x="1848562" y="831926"/>
                </a:lnTo>
                <a:lnTo>
                  <a:pt x="1842669" y="785550"/>
                </a:lnTo>
                <a:lnTo>
                  <a:pt x="1834519" y="739916"/>
                </a:lnTo>
                <a:lnTo>
                  <a:pt x="1824172" y="695083"/>
                </a:lnTo>
                <a:lnTo>
                  <a:pt x="1811685" y="651109"/>
                </a:lnTo>
                <a:lnTo>
                  <a:pt x="1797116" y="608052"/>
                </a:lnTo>
                <a:lnTo>
                  <a:pt x="1780523" y="565971"/>
                </a:lnTo>
                <a:lnTo>
                  <a:pt x="1761966" y="524923"/>
                </a:lnTo>
                <a:lnTo>
                  <a:pt x="1741501" y="484966"/>
                </a:lnTo>
                <a:lnTo>
                  <a:pt x="1719188" y="446160"/>
                </a:lnTo>
                <a:lnTo>
                  <a:pt x="1695084" y="408562"/>
                </a:lnTo>
                <a:lnTo>
                  <a:pt x="1669248" y="372230"/>
                </a:lnTo>
                <a:lnTo>
                  <a:pt x="1641738" y="337223"/>
                </a:lnTo>
                <a:lnTo>
                  <a:pt x="1612613" y="303599"/>
                </a:lnTo>
                <a:lnTo>
                  <a:pt x="1581929" y="271417"/>
                </a:lnTo>
                <a:lnTo>
                  <a:pt x="1549746" y="240733"/>
                </a:lnTo>
                <a:lnTo>
                  <a:pt x="1516122" y="211607"/>
                </a:lnTo>
                <a:lnTo>
                  <a:pt x="1481115" y="184097"/>
                </a:lnTo>
                <a:lnTo>
                  <a:pt x="1444784" y="158261"/>
                </a:lnTo>
                <a:lnTo>
                  <a:pt x="1407186" y="134158"/>
                </a:lnTo>
                <a:lnTo>
                  <a:pt x="1368379" y="111844"/>
                </a:lnTo>
                <a:lnTo>
                  <a:pt x="1328423" y="91380"/>
                </a:lnTo>
                <a:lnTo>
                  <a:pt x="1287375" y="72822"/>
                </a:lnTo>
                <a:lnTo>
                  <a:pt x="1245293" y="56230"/>
                </a:lnTo>
                <a:lnTo>
                  <a:pt x="1202236" y="41661"/>
                </a:lnTo>
                <a:lnTo>
                  <a:pt x="1158262" y="29174"/>
                </a:lnTo>
                <a:lnTo>
                  <a:pt x="1113429" y="18826"/>
                </a:lnTo>
                <a:lnTo>
                  <a:pt x="1067796" y="10677"/>
                </a:lnTo>
                <a:lnTo>
                  <a:pt x="1021419" y="4784"/>
                </a:lnTo>
                <a:lnTo>
                  <a:pt x="974359" y="1205"/>
                </a:lnTo>
                <a:lnTo>
                  <a:pt x="926673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</p:spPr>
        <p:txBody>
          <a:bodyPr wrap="square" lIns="0" tIns="0" rIns="0" bIns="0" rtlCol="0"/>
          <a:lstStyle/>
          <a:p>
            <a:endParaRPr sz="8795"/>
          </a:p>
        </p:txBody>
      </p:sp>
      <p:sp>
        <p:nvSpPr>
          <p:cNvPr id="56" name="object 100"/>
          <p:cNvSpPr/>
          <p:nvPr/>
        </p:nvSpPr>
        <p:spPr>
          <a:xfrm>
            <a:off x="1639582" y="930982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8795"/>
          </a:p>
        </p:txBody>
      </p:sp>
      <p:sp>
        <p:nvSpPr>
          <p:cNvPr id="57" name="object 101"/>
          <p:cNvSpPr/>
          <p:nvPr/>
        </p:nvSpPr>
        <p:spPr>
          <a:xfrm>
            <a:off x="1927614" y="544069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8795"/>
          </a:p>
        </p:txBody>
      </p:sp>
      <p:sp>
        <p:nvSpPr>
          <p:cNvPr id="74" name="object 123"/>
          <p:cNvSpPr/>
          <p:nvPr/>
        </p:nvSpPr>
        <p:spPr>
          <a:xfrm>
            <a:off x="907828" y="5294635"/>
            <a:ext cx="2076804" cy="2046096"/>
          </a:xfrm>
          <a:custGeom>
            <a:avLst/>
            <a:gdLst/>
            <a:ahLst/>
            <a:cxnLst/>
            <a:rect l="l" t="t" r="r" b="b"/>
            <a:pathLst>
              <a:path w="2125979" h="2125979">
                <a:moveTo>
                  <a:pt x="1062742" y="2125464"/>
                </a:moveTo>
                <a:lnTo>
                  <a:pt x="1111388" y="2124370"/>
                </a:lnTo>
                <a:lnTo>
                  <a:pt x="1159473" y="2121121"/>
                </a:lnTo>
                <a:lnTo>
                  <a:pt x="1206950" y="2115762"/>
                </a:lnTo>
                <a:lnTo>
                  <a:pt x="1253771" y="2108342"/>
                </a:lnTo>
                <a:lnTo>
                  <a:pt x="1299890" y="2098906"/>
                </a:lnTo>
                <a:lnTo>
                  <a:pt x="1345261" y="2087502"/>
                </a:lnTo>
                <a:lnTo>
                  <a:pt x="1389835" y="2074177"/>
                </a:lnTo>
                <a:lnTo>
                  <a:pt x="1433567" y="2058977"/>
                </a:lnTo>
                <a:lnTo>
                  <a:pt x="1476409" y="2041949"/>
                </a:lnTo>
                <a:lnTo>
                  <a:pt x="1518314" y="2023141"/>
                </a:lnTo>
                <a:lnTo>
                  <a:pt x="1559236" y="2002599"/>
                </a:lnTo>
                <a:lnTo>
                  <a:pt x="1599128" y="1980370"/>
                </a:lnTo>
                <a:lnTo>
                  <a:pt x="1637942" y="1956502"/>
                </a:lnTo>
                <a:lnTo>
                  <a:pt x="1675632" y="1931040"/>
                </a:lnTo>
                <a:lnTo>
                  <a:pt x="1712152" y="1904031"/>
                </a:lnTo>
                <a:lnTo>
                  <a:pt x="1747453" y="1875524"/>
                </a:lnTo>
                <a:lnTo>
                  <a:pt x="1781489" y="1845564"/>
                </a:lnTo>
                <a:lnTo>
                  <a:pt x="1814214" y="1814198"/>
                </a:lnTo>
                <a:lnTo>
                  <a:pt x="1845580" y="1781474"/>
                </a:lnTo>
                <a:lnTo>
                  <a:pt x="1875540" y="1747438"/>
                </a:lnTo>
                <a:lnTo>
                  <a:pt x="1904048" y="1712137"/>
                </a:lnTo>
                <a:lnTo>
                  <a:pt x="1931057" y="1675618"/>
                </a:lnTo>
                <a:lnTo>
                  <a:pt x="1956519" y="1637929"/>
                </a:lnTo>
                <a:lnTo>
                  <a:pt x="1980389" y="1599115"/>
                </a:lnTo>
                <a:lnTo>
                  <a:pt x="2002618" y="1559223"/>
                </a:lnTo>
                <a:lnTo>
                  <a:pt x="2023160" y="1518302"/>
                </a:lnTo>
                <a:lnTo>
                  <a:pt x="2041969" y="1476397"/>
                </a:lnTo>
                <a:lnTo>
                  <a:pt x="2058996" y="1433555"/>
                </a:lnTo>
                <a:lnTo>
                  <a:pt x="2074197" y="1389824"/>
                </a:lnTo>
                <a:lnTo>
                  <a:pt x="2087522" y="1345249"/>
                </a:lnTo>
                <a:lnTo>
                  <a:pt x="2098926" y="1299879"/>
                </a:lnTo>
                <a:lnTo>
                  <a:pt x="2108362" y="1253760"/>
                </a:lnTo>
                <a:lnTo>
                  <a:pt x="2115783" y="1206939"/>
                </a:lnTo>
                <a:lnTo>
                  <a:pt x="2121141" y="1159462"/>
                </a:lnTo>
                <a:lnTo>
                  <a:pt x="2124391" y="1111378"/>
                </a:lnTo>
                <a:lnTo>
                  <a:pt x="2125485" y="1062732"/>
                </a:lnTo>
                <a:lnTo>
                  <a:pt x="2124391" y="1014085"/>
                </a:lnTo>
                <a:lnTo>
                  <a:pt x="2121141" y="966001"/>
                </a:lnTo>
                <a:lnTo>
                  <a:pt x="2115783" y="918524"/>
                </a:lnTo>
                <a:lnTo>
                  <a:pt x="2108362" y="871703"/>
                </a:lnTo>
                <a:lnTo>
                  <a:pt x="2098926" y="825584"/>
                </a:lnTo>
                <a:lnTo>
                  <a:pt x="2087522" y="780214"/>
                </a:lnTo>
                <a:lnTo>
                  <a:pt x="2074197" y="735640"/>
                </a:lnTo>
                <a:lnTo>
                  <a:pt x="2058996" y="691908"/>
                </a:lnTo>
                <a:lnTo>
                  <a:pt x="2041969" y="649066"/>
                </a:lnTo>
                <a:lnTo>
                  <a:pt x="2023160" y="607161"/>
                </a:lnTo>
                <a:lnTo>
                  <a:pt x="2002618" y="566240"/>
                </a:lnTo>
                <a:lnTo>
                  <a:pt x="1980389" y="526348"/>
                </a:lnTo>
                <a:lnTo>
                  <a:pt x="1956519" y="487534"/>
                </a:lnTo>
                <a:lnTo>
                  <a:pt x="1931057" y="449845"/>
                </a:lnTo>
                <a:lnTo>
                  <a:pt x="1904048" y="413326"/>
                </a:lnTo>
                <a:lnTo>
                  <a:pt x="1875540" y="378025"/>
                </a:lnTo>
                <a:lnTo>
                  <a:pt x="1845580" y="343989"/>
                </a:lnTo>
                <a:lnTo>
                  <a:pt x="1814214" y="311265"/>
                </a:lnTo>
                <a:lnTo>
                  <a:pt x="1781489" y="279899"/>
                </a:lnTo>
                <a:lnTo>
                  <a:pt x="1747453" y="249939"/>
                </a:lnTo>
                <a:lnTo>
                  <a:pt x="1712152" y="221432"/>
                </a:lnTo>
                <a:lnTo>
                  <a:pt x="1675632" y="194424"/>
                </a:lnTo>
                <a:lnTo>
                  <a:pt x="1637942" y="168962"/>
                </a:lnTo>
                <a:lnTo>
                  <a:pt x="1599128" y="145093"/>
                </a:lnTo>
                <a:lnTo>
                  <a:pt x="1559236" y="122864"/>
                </a:lnTo>
                <a:lnTo>
                  <a:pt x="1518314" y="102322"/>
                </a:lnTo>
                <a:lnTo>
                  <a:pt x="1476409" y="83514"/>
                </a:lnTo>
                <a:lnTo>
                  <a:pt x="1433567" y="66486"/>
                </a:lnTo>
                <a:lnTo>
                  <a:pt x="1389835" y="51286"/>
                </a:lnTo>
                <a:lnTo>
                  <a:pt x="1345261" y="37961"/>
                </a:lnTo>
                <a:lnTo>
                  <a:pt x="1299890" y="26557"/>
                </a:lnTo>
                <a:lnTo>
                  <a:pt x="1253771" y="17121"/>
                </a:lnTo>
                <a:lnTo>
                  <a:pt x="1206950" y="9701"/>
                </a:lnTo>
                <a:lnTo>
                  <a:pt x="1159473" y="4343"/>
                </a:lnTo>
                <a:lnTo>
                  <a:pt x="1111388" y="1093"/>
                </a:lnTo>
                <a:lnTo>
                  <a:pt x="1062742" y="0"/>
                </a:lnTo>
                <a:lnTo>
                  <a:pt x="1014096" y="1093"/>
                </a:lnTo>
                <a:lnTo>
                  <a:pt x="966011" y="4343"/>
                </a:lnTo>
                <a:lnTo>
                  <a:pt x="918534" y="9701"/>
                </a:lnTo>
                <a:lnTo>
                  <a:pt x="871713" y="17121"/>
                </a:lnTo>
                <a:lnTo>
                  <a:pt x="825594" y="26557"/>
                </a:lnTo>
                <a:lnTo>
                  <a:pt x="780223" y="37961"/>
                </a:lnTo>
                <a:lnTo>
                  <a:pt x="735649" y="51286"/>
                </a:lnTo>
                <a:lnTo>
                  <a:pt x="691917" y="66486"/>
                </a:lnTo>
                <a:lnTo>
                  <a:pt x="649075" y="83514"/>
                </a:lnTo>
                <a:lnTo>
                  <a:pt x="607170" y="102322"/>
                </a:lnTo>
                <a:lnTo>
                  <a:pt x="566248" y="122864"/>
                </a:lnTo>
                <a:lnTo>
                  <a:pt x="526356" y="145093"/>
                </a:lnTo>
                <a:lnTo>
                  <a:pt x="487542" y="168962"/>
                </a:lnTo>
                <a:lnTo>
                  <a:pt x="449852" y="194424"/>
                </a:lnTo>
                <a:lnTo>
                  <a:pt x="413332" y="221432"/>
                </a:lnTo>
                <a:lnTo>
                  <a:pt x="378031" y="249939"/>
                </a:lnTo>
                <a:lnTo>
                  <a:pt x="343995" y="279899"/>
                </a:lnTo>
                <a:lnTo>
                  <a:pt x="311270" y="311265"/>
                </a:lnTo>
                <a:lnTo>
                  <a:pt x="279904" y="343989"/>
                </a:lnTo>
                <a:lnTo>
                  <a:pt x="249944" y="378025"/>
                </a:lnTo>
                <a:lnTo>
                  <a:pt x="221436" y="413326"/>
                </a:lnTo>
                <a:lnTo>
                  <a:pt x="194427" y="449845"/>
                </a:lnTo>
                <a:lnTo>
                  <a:pt x="168965" y="487534"/>
                </a:lnTo>
                <a:lnTo>
                  <a:pt x="145095" y="526348"/>
                </a:lnTo>
                <a:lnTo>
                  <a:pt x="122866" y="566240"/>
                </a:lnTo>
                <a:lnTo>
                  <a:pt x="102324" y="607161"/>
                </a:lnTo>
                <a:lnTo>
                  <a:pt x="83515" y="649066"/>
                </a:lnTo>
                <a:lnTo>
                  <a:pt x="66488" y="691908"/>
                </a:lnTo>
                <a:lnTo>
                  <a:pt x="51287" y="735640"/>
                </a:lnTo>
                <a:lnTo>
                  <a:pt x="37962" y="780214"/>
                </a:lnTo>
                <a:lnTo>
                  <a:pt x="26558" y="825584"/>
                </a:lnTo>
                <a:lnTo>
                  <a:pt x="17122" y="871703"/>
                </a:lnTo>
                <a:lnTo>
                  <a:pt x="9701" y="918524"/>
                </a:lnTo>
                <a:lnTo>
                  <a:pt x="4343" y="966001"/>
                </a:lnTo>
                <a:lnTo>
                  <a:pt x="1093" y="1014085"/>
                </a:lnTo>
                <a:lnTo>
                  <a:pt x="0" y="1062732"/>
                </a:lnTo>
                <a:lnTo>
                  <a:pt x="1093" y="1111378"/>
                </a:lnTo>
                <a:lnTo>
                  <a:pt x="4343" y="1159462"/>
                </a:lnTo>
                <a:lnTo>
                  <a:pt x="9701" y="1206939"/>
                </a:lnTo>
                <a:lnTo>
                  <a:pt x="17122" y="1253760"/>
                </a:lnTo>
                <a:lnTo>
                  <a:pt x="26558" y="1299879"/>
                </a:lnTo>
                <a:lnTo>
                  <a:pt x="37962" y="1345249"/>
                </a:lnTo>
                <a:lnTo>
                  <a:pt x="51287" y="1389824"/>
                </a:lnTo>
                <a:lnTo>
                  <a:pt x="66488" y="1433555"/>
                </a:lnTo>
                <a:lnTo>
                  <a:pt x="83515" y="1476397"/>
                </a:lnTo>
                <a:lnTo>
                  <a:pt x="102324" y="1518302"/>
                </a:lnTo>
                <a:lnTo>
                  <a:pt x="122866" y="1559223"/>
                </a:lnTo>
                <a:lnTo>
                  <a:pt x="145095" y="1599115"/>
                </a:lnTo>
                <a:lnTo>
                  <a:pt x="168965" y="1637929"/>
                </a:lnTo>
                <a:lnTo>
                  <a:pt x="194427" y="1675618"/>
                </a:lnTo>
                <a:lnTo>
                  <a:pt x="221436" y="1712137"/>
                </a:lnTo>
                <a:lnTo>
                  <a:pt x="249944" y="1747438"/>
                </a:lnTo>
                <a:lnTo>
                  <a:pt x="279904" y="1781474"/>
                </a:lnTo>
                <a:lnTo>
                  <a:pt x="311270" y="1814198"/>
                </a:lnTo>
                <a:lnTo>
                  <a:pt x="343995" y="1845564"/>
                </a:lnTo>
                <a:lnTo>
                  <a:pt x="378031" y="1875524"/>
                </a:lnTo>
                <a:lnTo>
                  <a:pt x="413332" y="1904031"/>
                </a:lnTo>
                <a:lnTo>
                  <a:pt x="449852" y="1931040"/>
                </a:lnTo>
                <a:lnTo>
                  <a:pt x="487542" y="1956502"/>
                </a:lnTo>
                <a:lnTo>
                  <a:pt x="526356" y="1980370"/>
                </a:lnTo>
                <a:lnTo>
                  <a:pt x="566248" y="2002599"/>
                </a:lnTo>
                <a:lnTo>
                  <a:pt x="607170" y="2023141"/>
                </a:lnTo>
                <a:lnTo>
                  <a:pt x="649075" y="2041949"/>
                </a:lnTo>
                <a:lnTo>
                  <a:pt x="691917" y="2058977"/>
                </a:lnTo>
                <a:lnTo>
                  <a:pt x="735649" y="2074177"/>
                </a:lnTo>
                <a:lnTo>
                  <a:pt x="780223" y="2087502"/>
                </a:lnTo>
                <a:lnTo>
                  <a:pt x="825594" y="2098906"/>
                </a:lnTo>
                <a:lnTo>
                  <a:pt x="871713" y="2108342"/>
                </a:lnTo>
                <a:lnTo>
                  <a:pt x="918534" y="2115762"/>
                </a:lnTo>
                <a:lnTo>
                  <a:pt x="966011" y="2121121"/>
                </a:lnTo>
                <a:lnTo>
                  <a:pt x="1014096" y="2124370"/>
                </a:lnTo>
                <a:lnTo>
                  <a:pt x="1062742" y="2125464"/>
                </a:lnTo>
                <a:close/>
              </a:path>
            </a:pathLst>
          </a:custGeom>
          <a:ln w="20941"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/>
          <a:lstStyle/>
          <a:p>
            <a:endParaRPr sz="8795"/>
          </a:p>
        </p:txBody>
      </p:sp>
      <p:pic>
        <p:nvPicPr>
          <p:cNvPr id="76" name="Рисунок 75" descr="97fe642027eb6a3ff87a666d1d0f3714.png"/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40000"/>
          </a:blip>
          <a:stretch>
            <a:fillRect/>
          </a:stretch>
        </p:blipFill>
        <p:spPr>
          <a:xfrm>
            <a:off x="1175571" y="5807581"/>
            <a:ext cx="1488907" cy="1052543"/>
          </a:xfrm>
          <a:prstGeom prst="rect">
            <a:avLst/>
          </a:prstGeom>
        </p:spPr>
      </p:pic>
      <p:grpSp>
        <p:nvGrpSpPr>
          <p:cNvPr id="87" name="Группа 86"/>
          <p:cNvGrpSpPr/>
          <p:nvPr/>
        </p:nvGrpSpPr>
        <p:grpSpPr>
          <a:xfrm>
            <a:off x="4004172" y="5294635"/>
            <a:ext cx="2076804" cy="2513308"/>
            <a:chOff x="2850091" y="1764084"/>
            <a:chExt cx="1205286" cy="1458613"/>
          </a:xfrm>
        </p:grpSpPr>
        <p:sp>
          <p:nvSpPr>
            <p:cNvPr id="3" name="object 26"/>
            <p:cNvSpPr/>
            <p:nvPr/>
          </p:nvSpPr>
          <p:spPr>
            <a:xfrm>
              <a:off x="2927233" y="1840079"/>
              <a:ext cx="1050845" cy="1035307"/>
            </a:xfrm>
            <a:custGeom>
              <a:avLst/>
              <a:gdLst/>
              <a:ahLst/>
              <a:cxnLst/>
              <a:rect l="l" t="t" r="r" b="b"/>
              <a:pathLst>
                <a:path w="1853565" h="1853565">
                  <a:moveTo>
                    <a:pt x="926673" y="0"/>
                  </a:moveTo>
                  <a:lnTo>
                    <a:pt x="878987" y="1205"/>
                  </a:lnTo>
                  <a:lnTo>
                    <a:pt x="831926" y="4784"/>
                  </a:lnTo>
                  <a:lnTo>
                    <a:pt x="785550" y="10677"/>
                  </a:lnTo>
                  <a:lnTo>
                    <a:pt x="739916" y="18826"/>
                  </a:lnTo>
                  <a:lnTo>
                    <a:pt x="695083" y="29174"/>
                  </a:lnTo>
                  <a:lnTo>
                    <a:pt x="651109" y="41661"/>
                  </a:lnTo>
                  <a:lnTo>
                    <a:pt x="608052" y="56230"/>
                  </a:lnTo>
                  <a:lnTo>
                    <a:pt x="565971" y="72822"/>
                  </a:lnTo>
                  <a:lnTo>
                    <a:pt x="524923" y="91380"/>
                  </a:lnTo>
                  <a:lnTo>
                    <a:pt x="484966" y="111844"/>
                  </a:lnTo>
                  <a:lnTo>
                    <a:pt x="446160" y="134158"/>
                  </a:lnTo>
                  <a:lnTo>
                    <a:pt x="408562" y="158261"/>
                  </a:lnTo>
                  <a:lnTo>
                    <a:pt x="372230" y="184097"/>
                  </a:lnTo>
                  <a:lnTo>
                    <a:pt x="337223" y="211607"/>
                  </a:lnTo>
                  <a:lnTo>
                    <a:pt x="303599" y="240733"/>
                  </a:lnTo>
                  <a:lnTo>
                    <a:pt x="271417" y="271417"/>
                  </a:lnTo>
                  <a:lnTo>
                    <a:pt x="240733" y="303599"/>
                  </a:lnTo>
                  <a:lnTo>
                    <a:pt x="211607" y="337223"/>
                  </a:lnTo>
                  <a:lnTo>
                    <a:pt x="184097" y="372230"/>
                  </a:lnTo>
                  <a:lnTo>
                    <a:pt x="158261" y="408562"/>
                  </a:lnTo>
                  <a:lnTo>
                    <a:pt x="134158" y="446160"/>
                  </a:lnTo>
                  <a:lnTo>
                    <a:pt x="111844" y="484966"/>
                  </a:lnTo>
                  <a:lnTo>
                    <a:pt x="91380" y="524923"/>
                  </a:lnTo>
                  <a:lnTo>
                    <a:pt x="72822" y="565971"/>
                  </a:lnTo>
                  <a:lnTo>
                    <a:pt x="56230" y="608052"/>
                  </a:lnTo>
                  <a:lnTo>
                    <a:pt x="41661" y="651109"/>
                  </a:lnTo>
                  <a:lnTo>
                    <a:pt x="29174" y="695083"/>
                  </a:lnTo>
                  <a:lnTo>
                    <a:pt x="18826" y="739916"/>
                  </a:lnTo>
                  <a:lnTo>
                    <a:pt x="10677" y="785550"/>
                  </a:lnTo>
                  <a:lnTo>
                    <a:pt x="4784" y="831926"/>
                  </a:lnTo>
                  <a:lnTo>
                    <a:pt x="1205" y="878987"/>
                  </a:lnTo>
                  <a:lnTo>
                    <a:pt x="0" y="926673"/>
                  </a:lnTo>
                  <a:lnTo>
                    <a:pt x="1205" y="974359"/>
                  </a:lnTo>
                  <a:lnTo>
                    <a:pt x="4784" y="1021419"/>
                  </a:lnTo>
                  <a:lnTo>
                    <a:pt x="10677" y="1067796"/>
                  </a:lnTo>
                  <a:lnTo>
                    <a:pt x="18826" y="1113429"/>
                  </a:lnTo>
                  <a:lnTo>
                    <a:pt x="29174" y="1158262"/>
                  </a:lnTo>
                  <a:lnTo>
                    <a:pt x="41661" y="1202236"/>
                  </a:lnTo>
                  <a:lnTo>
                    <a:pt x="56230" y="1245293"/>
                  </a:lnTo>
                  <a:lnTo>
                    <a:pt x="72822" y="1287375"/>
                  </a:lnTo>
                  <a:lnTo>
                    <a:pt x="91380" y="1328423"/>
                  </a:lnTo>
                  <a:lnTo>
                    <a:pt x="111844" y="1368379"/>
                  </a:lnTo>
                  <a:lnTo>
                    <a:pt x="134158" y="1407186"/>
                  </a:lnTo>
                  <a:lnTo>
                    <a:pt x="158261" y="1444784"/>
                  </a:lnTo>
                  <a:lnTo>
                    <a:pt x="184097" y="1481115"/>
                  </a:lnTo>
                  <a:lnTo>
                    <a:pt x="211607" y="1516122"/>
                  </a:lnTo>
                  <a:lnTo>
                    <a:pt x="240733" y="1549746"/>
                  </a:lnTo>
                  <a:lnTo>
                    <a:pt x="271417" y="1581929"/>
                  </a:lnTo>
                  <a:lnTo>
                    <a:pt x="303599" y="1612613"/>
                  </a:lnTo>
                  <a:lnTo>
                    <a:pt x="337223" y="1641738"/>
                  </a:lnTo>
                  <a:lnTo>
                    <a:pt x="372230" y="1669248"/>
                  </a:lnTo>
                  <a:lnTo>
                    <a:pt x="408562" y="1695084"/>
                  </a:lnTo>
                  <a:lnTo>
                    <a:pt x="446160" y="1719188"/>
                  </a:lnTo>
                  <a:lnTo>
                    <a:pt x="484966" y="1741501"/>
                  </a:lnTo>
                  <a:lnTo>
                    <a:pt x="524923" y="1761966"/>
                  </a:lnTo>
                  <a:lnTo>
                    <a:pt x="565971" y="1780523"/>
                  </a:lnTo>
                  <a:lnTo>
                    <a:pt x="608052" y="1797116"/>
                  </a:lnTo>
                  <a:lnTo>
                    <a:pt x="651109" y="1811685"/>
                  </a:lnTo>
                  <a:lnTo>
                    <a:pt x="695083" y="1824172"/>
                  </a:lnTo>
                  <a:lnTo>
                    <a:pt x="739916" y="1834519"/>
                  </a:lnTo>
                  <a:lnTo>
                    <a:pt x="785550" y="1842669"/>
                  </a:lnTo>
                  <a:lnTo>
                    <a:pt x="831926" y="1848562"/>
                  </a:lnTo>
                  <a:lnTo>
                    <a:pt x="878987" y="1852140"/>
                  </a:lnTo>
                  <a:lnTo>
                    <a:pt x="926673" y="1853346"/>
                  </a:lnTo>
                  <a:lnTo>
                    <a:pt x="974359" y="1852140"/>
                  </a:lnTo>
                  <a:lnTo>
                    <a:pt x="1021419" y="1848562"/>
                  </a:lnTo>
                  <a:lnTo>
                    <a:pt x="1067796" y="1842669"/>
                  </a:lnTo>
                  <a:lnTo>
                    <a:pt x="1113429" y="1834519"/>
                  </a:lnTo>
                  <a:lnTo>
                    <a:pt x="1158262" y="1824172"/>
                  </a:lnTo>
                  <a:lnTo>
                    <a:pt x="1202236" y="1811685"/>
                  </a:lnTo>
                  <a:lnTo>
                    <a:pt x="1245293" y="1797116"/>
                  </a:lnTo>
                  <a:lnTo>
                    <a:pt x="1287375" y="1780523"/>
                  </a:lnTo>
                  <a:lnTo>
                    <a:pt x="1328423" y="1761966"/>
                  </a:lnTo>
                  <a:lnTo>
                    <a:pt x="1368379" y="1741501"/>
                  </a:lnTo>
                  <a:lnTo>
                    <a:pt x="1407186" y="1719188"/>
                  </a:lnTo>
                  <a:lnTo>
                    <a:pt x="1444784" y="1695084"/>
                  </a:lnTo>
                  <a:lnTo>
                    <a:pt x="1481115" y="1669248"/>
                  </a:lnTo>
                  <a:lnTo>
                    <a:pt x="1516122" y="1641738"/>
                  </a:lnTo>
                  <a:lnTo>
                    <a:pt x="1549746" y="1612613"/>
                  </a:lnTo>
                  <a:lnTo>
                    <a:pt x="1581929" y="1581929"/>
                  </a:lnTo>
                  <a:lnTo>
                    <a:pt x="1612613" y="1549746"/>
                  </a:lnTo>
                  <a:lnTo>
                    <a:pt x="1641738" y="1516122"/>
                  </a:lnTo>
                  <a:lnTo>
                    <a:pt x="1669248" y="1481115"/>
                  </a:lnTo>
                  <a:lnTo>
                    <a:pt x="1695084" y="1444784"/>
                  </a:lnTo>
                  <a:lnTo>
                    <a:pt x="1719188" y="1407186"/>
                  </a:lnTo>
                  <a:lnTo>
                    <a:pt x="1741501" y="1368379"/>
                  </a:lnTo>
                  <a:lnTo>
                    <a:pt x="1761966" y="1328423"/>
                  </a:lnTo>
                  <a:lnTo>
                    <a:pt x="1780523" y="1287375"/>
                  </a:lnTo>
                  <a:lnTo>
                    <a:pt x="1797116" y="1245293"/>
                  </a:lnTo>
                  <a:lnTo>
                    <a:pt x="1811685" y="1202236"/>
                  </a:lnTo>
                  <a:lnTo>
                    <a:pt x="1824172" y="1158262"/>
                  </a:lnTo>
                  <a:lnTo>
                    <a:pt x="1834519" y="1113429"/>
                  </a:lnTo>
                  <a:lnTo>
                    <a:pt x="1842669" y="1067796"/>
                  </a:lnTo>
                  <a:lnTo>
                    <a:pt x="1848562" y="1021419"/>
                  </a:lnTo>
                  <a:lnTo>
                    <a:pt x="1852140" y="974359"/>
                  </a:lnTo>
                  <a:lnTo>
                    <a:pt x="1853346" y="926673"/>
                  </a:lnTo>
                  <a:lnTo>
                    <a:pt x="1852140" y="878987"/>
                  </a:lnTo>
                  <a:lnTo>
                    <a:pt x="1848562" y="831926"/>
                  </a:lnTo>
                  <a:lnTo>
                    <a:pt x="1842669" y="785550"/>
                  </a:lnTo>
                  <a:lnTo>
                    <a:pt x="1834519" y="739916"/>
                  </a:lnTo>
                  <a:lnTo>
                    <a:pt x="1824172" y="695083"/>
                  </a:lnTo>
                  <a:lnTo>
                    <a:pt x="1811685" y="651109"/>
                  </a:lnTo>
                  <a:lnTo>
                    <a:pt x="1797116" y="608052"/>
                  </a:lnTo>
                  <a:lnTo>
                    <a:pt x="1780523" y="565971"/>
                  </a:lnTo>
                  <a:lnTo>
                    <a:pt x="1761966" y="524923"/>
                  </a:lnTo>
                  <a:lnTo>
                    <a:pt x="1741501" y="484966"/>
                  </a:lnTo>
                  <a:lnTo>
                    <a:pt x="1719188" y="446160"/>
                  </a:lnTo>
                  <a:lnTo>
                    <a:pt x="1695084" y="408562"/>
                  </a:lnTo>
                  <a:lnTo>
                    <a:pt x="1669248" y="372230"/>
                  </a:lnTo>
                  <a:lnTo>
                    <a:pt x="1641738" y="337223"/>
                  </a:lnTo>
                  <a:lnTo>
                    <a:pt x="1612613" y="303599"/>
                  </a:lnTo>
                  <a:lnTo>
                    <a:pt x="1581929" y="271417"/>
                  </a:lnTo>
                  <a:lnTo>
                    <a:pt x="1549746" y="240733"/>
                  </a:lnTo>
                  <a:lnTo>
                    <a:pt x="1516122" y="211607"/>
                  </a:lnTo>
                  <a:lnTo>
                    <a:pt x="1481115" y="184097"/>
                  </a:lnTo>
                  <a:lnTo>
                    <a:pt x="1444784" y="158261"/>
                  </a:lnTo>
                  <a:lnTo>
                    <a:pt x="1407186" y="134158"/>
                  </a:lnTo>
                  <a:lnTo>
                    <a:pt x="1368379" y="111844"/>
                  </a:lnTo>
                  <a:lnTo>
                    <a:pt x="1328423" y="91380"/>
                  </a:lnTo>
                  <a:lnTo>
                    <a:pt x="1287375" y="72822"/>
                  </a:lnTo>
                  <a:lnTo>
                    <a:pt x="1245293" y="56230"/>
                  </a:lnTo>
                  <a:lnTo>
                    <a:pt x="1202236" y="41661"/>
                  </a:lnTo>
                  <a:lnTo>
                    <a:pt x="1158262" y="29174"/>
                  </a:lnTo>
                  <a:lnTo>
                    <a:pt x="1113429" y="18826"/>
                  </a:lnTo>
                  <a:lnTo>
                    <a:pt x="1067796" y="10677"/>
                  </a:lnTo>
                  <a:lnTo>
                    <a:pt x="1021419" y="4784"/>
                  </a:lnTo>
                  <a:lnTo>
                    <a:pt x="974359" y="1205"/>
                  </a:lnTo>
                  <a:lnTo>
                    <a:pt x="926673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txBody>
            <a:bodyPr wrap="square" lIns="0" tIns="0" rIns="0" bIns="0" rtlCol="0"/>
            <a:lstStyle/>
            <a:p>
              <a:endParaRPr sz="8795"/>
            </a:p>
          </p:txBody>
        </p:sp>
        <p:sp>
          <p:nvSpPr>
            <p:cNvPr id="62" name="object 109"/>
            <p:cNvSpPr/>
            <p:nvPr/>
          </p:nvSpPr>
          <p:spPr>
            <a:xfrm>
              <a:off x="3452594" y="3222697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104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795"/>
            </a:p>
          </p:txBody>
        </p:sp>
        <p:sp>
          <p:nvSpPr>
            <p:cNvPr id="63" name="object 110"/>
            <p:cNvSpPr/>
            <p:nvPr/>
          </p:nvSpPr>
          <p:spPr>
            <a:xfrm>
              <a:off x="3452594" y="2877173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104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795"/>
            </a:p>
          </p:txBody>
        </p:sp>
        <p:sp>
          <p:nvSpPr>
            <p:cNvPr id="73" name="object 122"/>
            <p:cNvSpPr/>
            <p:nvPr/>
          </p:nvSpPr>
          <p:spPr>
            <a:xfrm>
              <a:off x="2850091" y="1764084"/>
              <a:ext cx="1205286" cy="1187465"/>
            </a:xfrm>
            <a:custGeom>
              <a:avLst/>
              <a:gdLst/>
              <a:ahLst/>
              <a:cxnLst/>
              <a:rect l="l" t="t" r="r" b="b"/>
              <a:pathLst>
                <a:path w="2125979" h="2125979">
                  <a:moveTo>
                    <a:pt x="1062742" y="2125464"/>
                  </a:moveTo>
                  <a:lnTo>
                    <a:pt x="1111388" y="2124370"/>
                  </a:lnTo>
                  <a:lnTo>
                    <a:pt x="1159473" y="2121121"/>
                  </a:lnTo>
                  <a:lnTo>
                    <a:pt x="1206950" y="2115762"/>
                  </a:lnTo>
                  <a:lnTo>
                    <a:pt x="1253771" y="2108342"/>
                  </a:lnTo>
                  <a:lnTo>
                    <a:pt x="1299890" y="2098906"/>
                  </a:lnTo>
                  <a:lnTo>
                    <a:pt x="1345261" y="2087502"/>
                  </a:lnTo>
                  <a:lnTo>
                    <a:pt x="1389835" y="2074177"/>
                  </a:lnTo>
                  <a:lnTo>
                    <a:pt x="1433567" y="2058977"/>
                  </a:lnTo>
                  <a:lnTo>
                    <a:pt x="1476409" y="2041949"/>
                  </a:lnTo>
                  <a:lnTo>
                    <a:pt x="1518314" y="2023141"/>
                  </a:lnTo>
                  <a:lnTo>
                    <a:pt x="1559236" y="2002599"/>
                  </a:lnTo>
                  <a:lnTo>
                    <a:pt x="1599128" y="1980370"/>
                  </a:lnTo>
                  <a:lnTo>
                    <a:pt x="1637942" y="1956502"/>
                  </a:lnTo>
                  <a:lnTo>
                    <a:pt x="1675632" y="1931040"/>
                  </a:lnTo>
                  <a:lnTo>
                    <a:pt x="1712152" y="1904031"/>
                  </a:lnTo>
                  <a:lnTo>
                    <a:pt x="1747453" y="1875524"/>
                  </a:lnTo>
                  <a:lnTo>
                    <a:pt x="1781489" y="1845564"/>
                  </a:lnTo>
                  <a:lnTo>
                    <a:pt x="1814214" y="1814198"/>
                  </a:lnTo>
                  <a:lnTo>
                    <a:pt x="1845580" y="1781474"/>
                  </a:lnTo>
                  <a:lnTo>
                    <a:pt x="1875540" y="1747438"/>
                  </a:lnTo>
                  <a:lnTo>
                    <a:pt x="1904048" y="1712137"/>
                  </a:lnTo>
                  <a:lnTo>
                    <a:pt x="1931057" y="1675618"/>
                  </a:lnTo>
                  <a:lnTo>
                    <a:pt x="1956519" y="1637929"/>
                  </a:lnTo>
                  <a:lnTo>
                    <a:pt x="1980389" y="1599115"/>
                  </a:lnTo>
                  <a:lnTo>
                    <a:pt x="2002618" y="1559223"/>
                  </a:lnTo>
                  <a:lnTo>
                    <a:pt x="2023160" y="1518302"/>
                  </a:lnTo>
                  <a:lnTo>
                    <a:pt x="2041969" y="1476397"/>
                  </a:lnTo>
                  <a:lnTo>
                    <a:pt x="2058996" y="1433555"/>
                  </a:lnTo>
                  <a:lnTo>
                    <a:pt x="2074197" y="1389824"/>
                  </a:lnTo>
                  <a:lnTo>
                    <a:pt x="2087522" y="1345249"/>
                  </a:lnTo>
                  <a:lnTo>
                    <a:pt x="2098926" y="1299879"/>
                  </a:lnTo>
                  <a:lnTo>
                    <a:pt x="2108362" y="1253760"/>
                  </a:lnTo>
                  <a:lnTo>
                    <a:pt x="2115783" y="1206939"/>
                  </a:lnTo>
                  <a:lnTo>
                    <a:pt x="2121141" y="1159462"/>
                  </a:lnTo>
                  <a:lnTo>
                    <a:pt x="2124391" y="1111378"/>
                  </a:lnTo>
                  <a:lnTo>
                    <a:pt x="2125485" y="1062732"/>
                  </a:lnTo>
                  <a:lnTo>
                    <a:pt x="2124391" y="1014085"/>
                  </a:lnTo>
                  <a:lnTo>
                    <a:pt x="2121141" y="966001"/>
                  </a:lnTo>
                  <a:lnTo>
                    <a:pt x="2115783" y="918524"/>
                  </a:lnTo>
                  <a:lnTo>
                    <a:pt x="2108362" y="871703"/>
                  </a:lnTo>
                  <a:lnTo>
                    <a:pt x="2098926" y="825584"/>
                  </a:lnTo>
                  <a:lnTo>
                    <a:pt x="2087522" y="780214"/>
                  </a:lnTo>
                  <a:lnTo>
                    <a:pt x="2074197" y="735640"/>
                  </a:lnTo>
                  <a:lnTo>
                    <a:pt x="2058996" y="691908"/>
                  </a:lnTo>
                  <a:lnTo>
                    <a:pt x="2041969" y="649066"/>
                  </a:lnTo>
                  <a:lnTo>
                    <a:pt x="2023160" y="607161"/>
                  </a:lnTo>
                  <a:lnTo>
                    <a:pt x="2002618" y="566240"/>
                  </a:lnTo>
                  <a:lnTo>
                    <a:pt x="1980389" y="526348"/>
                  </a:lnTo>
                  <a:lnTo>
                    <a:pt x="1956519" y="487534"/>
                  </a:lnTo>
                  <a:lnTo>
                    <a:pt x="1931057" y="449845"/>
                  </a:lnTo>
                  <a:lnTo>
                    <a:pt x="1904048" y="413326"/>
                  </a:lnTo>
                  <a:lnTo>
                    <a:pt x="1875540" y="378025"/>
                  </a:lnTo>
                  <a:lnTo>
                    <a:pt x="1845580" y="343989"/>
                  </a:lnTo>
                  <a:lnTo>
                    <a:pt x="1814214" y="311265"/>
                  </a:lnTo>
                  <a:lnTo>
                    <a:pt x="1781489" y="279899"/>
                  </a:lnTo>
                  <a:lnTo>
                    <a:pt x="1747453" y="249939"/>
                  </a:lnTo>
                  <a:lnTo>
                    <a:pt x="1712152" y="221432"/>
                  </a:lnTo>
                  <a:lnTo>
                    <a:pt x="1675632" y="194424"/>
                  </a:lnTo>
                  <a:lnTo>
                    <a:pt x="1637942" y="168962"/>
                  </a:lnTo>
                  <a:lnTo>
                    <a:pt x="1599128" y="145093"/>
                  </a:lnTo>
                  <a:lnTo>
                    <a:pt x="1559236" y="122864"/>
                  </a:lnTo>
                  <a:lnTo>
                    <a:pt x="1518314" y="102322"/>
                  </a:lnTo>
                  <a:lnTo>
                    <a:pt x="1476409" y="83514"/>
                  </a:lnTo>
                  <a:lnTo>
                    <a:pt x="1433567" y="66486"/>
                  </a:lnTo>
                  <a:lnTo>
                    <a:pt x="1389835" y="51286"/>
                  </a:lnTo>
                  <a:lnTo>
                    <a:pt x="1345261" y="37961"/>
                  </a:lnTo>
                  <a:lnTo>
                    <a:pt x="1299890" y="26557"/>
                  </a:lnTo>
                  <a:lnTo>
                    <a:pt x="1253771" y="17121"/>
                  </a:lnTo>
                  <a:lnTo>
                    <a:pt x="1206950" y="9701"/>
                  </a:lnTo>
                  <a:lnTo>
                    <a:pt x="1159473" y="4343"/>
                  </a:lnTo>
                  <a:lnTo>
                    <a:pt x="1111388" y="1093"/>
                  </a:lnTo>
                  <a:lnTo>
                    <a:pt x="1062742" y="0"/>
                  </a:lnTo>
                  <a:lnTo>
                    <a:pt x="1014096" y="1093"/>
                  </a:lnTo>
                  <a:lnTo>
                    <a:pt x="966011" y="4343"/>
                  </a:lnTo>
                  <a:lnTo>
                    <a:pt x="918534" y="9701"/>
                  </a:lnTo>
                  <a:lnTo>
                    <a:pt x="871713" y="17121"/>
                  </a:lnTo>
                  <a:lnTo>
                    <a:pt x="825594" y="26557"/>
                  </a:lnTo>
                  <a:lnTo>
                    <a:pt x="780223" y="37961"/>
                  </a:lnTo>
                  <a:lnTo>
                    <a:pt x="735649" y="51286"/>
                  </a:lnTo>
                  <a:lnTo>
                    <a:pt x="691917" y="66486"/>
                  </a:lnTo>
                  <a:lnTo>
                    <a:pt x="649075" y="83514"/>
                  </a:lnTo>
                  <a:lnTo>
                    <a:pt x="607170" y="102322"/>
                  </a:lnTo>
                  <a:lnTo>
                    <a:pt x="566248" y="122864"/>
                  </a:lnTo>
                  <a:lnTo>
                    <a:pt x="526356" y="145093"/>
                  </a:lnTo>
                  <a:lnTo>
                    <a:pt x="487542" y="168962"/>
                  </a:lnTo>
                  <a:lnTo>
                    <a:pt x="449852" y="194424"/>
                  </a:lnTo>
                  <a:lnTo>
                    <a:pt x="413332" y="221432"/>
                  </a:lnTo>
                  <a:lnTo>
                    <a:pt x="378031" y="249939"/>
                  </a:lnTo>
                  <a:lnTo>
                    <a:pt x="343995" y="279899"/>
                  </a:lnTo>
                  <a:lnTo>
                    <a:pt x="311270" y="311265"/>
                  </a:lnTo>
                  <a:lnTo>
                    <a:pt x="279904" y="343989"/>
                  </a:lnTo>
                  <a:lnTo>
                    <a:pt x="249944" y="378025"/>
                  </a:lnTo>
                  <a:lnTo>
                    <a:pt x="221436" y="413326"/>
                  </a:lnTo>
                  <a:lnTo>
                    <a:pt x="194427" y="449845"/>
                  </a:lnTo>
                  <a:lnTo>
                    <a:pt x="168965" y="487534"/>
                  </a:lnTo>
                  <a:lnTo>
                    <a:pt x="145095" y="526348"/>
                  </a:lnTo>
                  <a:lnTo>
                    <a:pt x="122866" y="566240"/>
                  </a:lnTo>
                  <a:lnTo>
                    <a:pt x="102324" y="607161"/>
                  </a:lnTo>
                  <a:lnTo>
                    <a:pt x="83515" y="649066"/>
                  </a:lnTo>
                  <a:lnTo>
                    <a:pt x="66488" y="691908"/>
                  </a:lnTo>
                  <a:lnTo>
                    <a:pt x="51287" y="735640"/>
                  </a:lnTo>
                  <a:lnTo>
                    <a:pt x="37962" y="780214"/>
                  </a:lnTo>
                  <a:lnTo>
                    <a:pt x="26558" y="825584"/>
                  </a:lnTo>
                  <a:lnTo>
                    <a:pt x="17122" y="871703"/>
                  </a:lnTo>
                  <a:lnTo>
                    <a:pt x="9701" y="918524"/>
                  </a:lnTo>
                  <a:lnTo>
                    <a:pt x="4343" y="966001"/>
                  </a:lnTo>
                  <a:lnTo>
                    <a:pt x="1093" y="1014085"/>
                  </a:lnTo>
                  <a:lnTo>
                    <a:pt x="0" y="1062732"/>
                  </a:lnTo>
                  <a:lnTo>
                    <a:pt x="1093" y="1111378"/>
                  </a:lnTo>
                  <a:lnTo>
                    <a:pt x="4343" y="1159462"/>
                  </a:lnTo>
                  <a:lnTo>
                    <a:pt x="9701" y="1206939"/>
                  </a:lnTo>
                  <a:lnTo>
                    <a:pt x="17122" y="1253760"/>
                  </a:lnTo>
                  <a:lnTo>
                    <a:pt x="26558" y="1299879"/>
                  </a:lnTo>
                  <a:lnTo>
                    <a:pt x="37962" y="1345249"/>
                  </a:lnTo>
                  <a:lnTo>
                    <a:pt x="51287" y="1389824"/>
                  </a:lnTo>
                  <a:lnTo>
                    <a:pt x="66488" y="1433555"/>
                  </a:lnTo>
                  <a:lnTo>
                    <a:pt x="83515" y="1476397"/>
                  </a:lnTo>
                  <a:lnTo>
                    <a:pt x="102324" y="1518302"/>
                  </a:lnTo>
                  <a:lnTo>
                    <a:pt x="122866" y="1559223"/>
                  </a:lnTo>
                  <a:lnTo>
                    <a:pt x="145095" y="1599115"/>
                  </a:lnTo>
                  <a:lnTo>
                    <a:pt x="168965" y="1637929"/>
                  </a:lnTo>
                  <a:lnTo>
                    <a:pt x="194427" y="1675618"/>
                  </a:lnTo>
                  <a:lnTo>
                    <a:pt x="221436" y="1712137"/>
                  </a:lnTo>
                  <a:lnTo>
                    <a:pt x="249944" y="1747438"/>
                  </a:lnTo>
                  <a:lnTo>
                    <a:pt x="279904" y="1781474"/>
                  </a:lnTo>
                  <a:lnTo>
                    <a:pt x="311270" y="1814198"/>
                  </a:lnTo>
                  <a:lnTo>
                    <a:pt x="343995" y="1845564"/>
                  </a:lnTo>
                  <a:lnTo>
                    <a:pt x="378031" y="1875524"/>
                  </a:lnTo>
                  <a:lnTo>
                    <a:pt x="413332" y="1904031"/>
                  </a:lnTo>
                  <a:lnTo>
                    <a:pt x="449852" y="1931040"/>
                  </a:lnTo>
                  <a:lnTo>
                    <a:pt x="487542" y="1956502"/>
                  </a:lnTo>
                  <a:lnTo>
                    <a:pt x="526356" y="1980370"/>
                  </a:lnTo>
                  <a:lnTo>
                    <a:pt x="566248" y="2002599"/>
                  </a:lnTo>
                  <a:lnTo>
                    <a:pt x="607170" y="2023141"/>
                  </a:lnTo>
                  <a:lnTo>
                    <a:pt x="649075" y="2041949"/>
                  </a:lnTo>
                  <a:lnTo>
                    <a:pt x="691917" y="2058977"/>
                  </a:lnTo>
                  <a:lnTo>
                    <a:pt x="735649" y="2074177"/>
                  </a:lnTo>
                  <a:lnTo>
                    <a:pt x="780223" y="2087502"/>
                  </a:lnTo>
                  <a:lnTo>
                    <a:pt x="825594" y="2098906"/>
                  </a:lnTo>
                  <a:lnTo>
                    <a:pt x="871713" y="2108342"/>
                  </a:lnTo>
                  <a:lnTo>
                    <a:pt x="918534" y="2115762"/>
                  </a:lnTo>
                  <a:lnTo>
                    <a:pt x="966011" y="2121121"/>
                  </a:lnTo>
                  <a:lnTo>
                    <a:pt x="1014096" y="2124370"/>
                  </a:lnTo>
                  <a:lnTo>
                    <a:pt x="1062742" y="2125464"/>
                  </a:lnTo>
                  <a:close/>
                </a:path>
              </a:pathLst>
            </a:custGeom>
            <a:ln w="20941">
              <a:solidFill>
                <a:schemeClr val="bg1">
                  <a:lumMod val="65000"/>
                </a:schemeClr>
              </a:solidFill>
            </a:ln>
          </p:spPr>
          <p:txBody>
            <a:bodyPr wrap="square" lIns="0" tIns="0" rIns="0" bIns="0" rtlCol="0"/>
            <a:lstStyle/>
            <a:p>
              <a:endParaRPr sz="8795"/>
            </a:p>
          </p:txBody>
        </p:sp>
      </p:grpSp>
      <p:sp>
        <p:nvSpPr>
          <p:cNvPr id="59" name="object 103"/>
          <p:cNvSpPr/>
          <p:nvPr/>
        </p:nvSpPr>
        <p:spPr>
          <a:xfrm>
            <a:off x="7954611" y="487645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8795"/>
          </a:p>
        </p:txBody>
      </p:sp>
      <p:grpSp>
        <p:nvGrpSpPr>
          <p:cNvPr id="6" name="Группа 5"/>
          <p:cNvGrpSpPr/>
          <p:nvPr/>
        </p:nvGrpSpPr>
        <p:grpSpPr>
          <a:xfrm>
            <a:off x="6884492" y="5385576"/>
            <a:ext cx="2076799" cy="2520280"/>
            <a:chOff x="9908798" y="5294635"/>
            <a:chExt cx="2076799" cy="2520280"/>
          </a:xfrm>
        </p:grpSpPr>
        <p:sp>
          <p:nvSpPr>
            <p:cNvPr id="5" name="object 28"/>
            <p:cNvSpPr/>
            <p:nvPr/>
          </p:nvSpPr>
          <p:spPr>
            <a:xfrm>
              <a:off x="10041719" y="5432553"/>
              <a:ext cx="1810685" cy="1783918"/>
            </a:xfrm>
            <a:custGeom>
              <a:avLst/>
              <a:gdLst/>
              <a:ahLst/>
              <a:cxnLst/>
              <a:rect l="l" t="t" r="r" b="b"/>
              <a:pathLst>
                <a:path w="1853565" h="1853565">
                  <a:moveTo>
                    <a:pt x="926673" y="0"/>
                  </a:moveTo>
                  <a:lnTo>
                    <a:pt x="878987" y="1205"/>
                  </a:lnTo>
                  <a:lnTo>
                    <a:pt x="831926" y="4784"/>
                  </a:lnTo>
                  <a:lnTo>
                    <a:pt x="785550" y="10677"/>
                  </a:lnTo>
                  <a:lnTo>
                    <a:pt x="739916" y="18826"/>
                  </a:lnTo>
                  <a:lnTo>
                    <a:pt x="695083" y="29174"/>
                  </a:lnTo>
                  <a:lnTo>
                    <a:pt x="651109" y="41661"/>
                  </a:lnTo>
                  <a:lnTo>
                    <a:pt x="608052" y="56230"/>
                  </a:lnTo>
                  <a:lnTo>
                    <a:pt x="565971" y="72822"/>
                  </a:lnTo>
                  <a:lnTo>
                    <a:pt x="524923" y="91380"/>
                  </a:lnTo>
                  <a:lnTo>
                    <a:pt x="484966" y="111844"/>
                  </a:lnTo>
                  <a:lnTo>
                    <a:pt x="446160" y="134158"/>
                  </a:lnTo>
                  <a:lnTo>
                    <a:pt x="408562" y="158261"/>
                  </a:lnTo>
                  <a:lnTo>
                    <a:pt x="372230" y="184097"/>
                  </a:lnTo>
                  <a:lnTo>
                    <a:pt x="337223" y="211607"/>
                  </a:lnTo>
                  <a:lnTo>
                    <a:pt x="303599" y="240733"/>
                  </a:lnTo>
                  <a:lnTo>
                    <a:pt x="271417" y="271417"/>
                  </a:lnTo>
                  <a:lnTo>
                    <a:pt x="240733" y="303599"/>
                  </a:lnTo>
                  <a:lnTo>
                    <a:pt x="211607" y="337223"/>
                  </a:lnTo>
                  <a:lnTo>
                    <a:pt x="184097" y="372230"/>
                  </a:lnTo>
                  <a:lnTo>
                    <a:pt x="158261" y="408562"/>
                  </a:lnTo>
                  <a:lnTo>
                    <a:pt x="134158" y="446160"/>
                  </a:lnTo>
                  <a:lnTo>
                    <a:pt x="111844" y="484966"/>
                  </a:lnTo>
                  <a:lnTo>
                    <a:pt x="91380" y="524923"/>
                  </a:lnTo>
                  <a:lnTo>
                    <a:pt x="72822" y="565971"/>
                  </a:lnTo>
                  <a:lnTo>
                    <a:pt x="56230" y="608052"/>
                  </a:lnTo>
                  <a:lnTo>
                    <a:pt x="41661" y="651109"/>
                  </a:lnTo>
                  <a:lnTo>
                    <a:pt x="29174" y="695083"/>
                  </a:lnTo>
                  <a:lnTo>
                    <a:pt x="18826" y="739916"/>
                  </a:lnTo>
                  <a:lnTo>
                    <a:pt x="10677" y="785550"/>
                  </a:lnTo>
                  <a:lnTo>
                    <a:pt x="4784" y="831926"/>
                  </a:lnTo>
                  <a:lnTo>
                    <a:pt x="1205" y="878987"/>
                  </a:lnTo>
                  <a:lnTo>
                    <a:pt x="0" y="926673"/>
                  </a:lnTo>
                  <a:lnTo>
                    <a:pt x="1205" y="974359"/>
                  </a:lnTo>
                  <a:lnTo>
                    <a:pt x="4784" y="1021419"/>
                  </a:lnTo>
                  <a:lnTo>
                    <a:pt x="10677" y="1067796"/>
                  </a:lnTo>
                  <a:lnTo>
                    <a:pt x="18826" y="1113429"/>
                  </a:lnTo>
                  <a:lnTo>
                    <a:pt x="29174" y="1158262"/>
                  </a:lnTo>
                  <a:lnTo>
                    <a:pt x="41661" y="1202236"/>
                  </a:lnTo>
                  <a:lnTo>
                    <a:pt x="56230" y="1245293"/>
                  </a:lnTo>
                  <a:lnTo>
                    <a:pt x="72822" y="1287375"/>
                  </a:lnTo>
                  <a:lnTo>
                    <a:pt x="91380" y="1328423"/>
                  </a:lnTo>
                  <a:lnTo>
                    <a:pt x="111844" y="1368379"/>
                  </a:lnTo>
                  <a:lnTo>
                    <a:pt x="134158" y="1407186"/>
                  </a:lnTo>
                  <a:lnTo>
                    <a:pt x="158261" y="1444784"/>
                  </a:lnTo>
                  <a:lnTo>
                    <a:pt x="184097" y="1481115"/>
                  </a:lnTo>
                  <a:lnTo>
                    <a:pt x="211607" y="1516122"/>
                  </a:lnTo>
                  <a:lnTo>
                    <a:pt x="240733" y="1549746"/>
                  </a:lnTo>
                  <a:lnTo>
                    <a:pt x="271417" y="1581929"/>
                  </a:lnTo>
                  <a:lnTo>
                    <a:pt x="303599" y="1612613"/>
                  </a:lnTo>
                  <a:lnTo>
                    <a:pt x="337223" y="1641738"/>
                  </a:lnTo>
                  <a:lnTo>
                    <a:pt x="372230" y="1669248"/>
                  </a:lnTo>
                  <a:lnTo>
                    <a:pt x="408562" y="1695084"/>
                  </a:lnTo>
                  <a:lnTo>
                    <a:pt x="446160" y="1719188"/>
                  </a:lnTo>
                  <a:lnTo>
                    <a:pt x="484966" y="1741501"/>
                  </a:lnTo>
                  <a:lnTo>
                    <a:pt x="524923" y="1761966"/>
                  </a:lnTo>
                  <a:lnTo>
                    <a:pt x="565971" y="1780523"/>
                  </a:lnTo>
                  <a:lnTo>
                    <a:pt x="608052" y="1797116"/>
                  </a:lnTo>
                  <a:lnTo>
                    <a:pt x="651109" y="1811685"/>
                  </a:lnTo>
                  <a:lnTo>
                    <a:pt x="695083" y="1824172"/>
                  </a:lnTo>
                  <a:lnTo>
                    <a:pt x="739916" y="1834519"/>
                  </a:lnTo>
                  <a:lnTo>
                    <a:pt x="785550" y="1842669"/>
                  </a:lnTo>
                  <a:lnTo>
                    <a:pt x="831926" y="1848562"/>
                  </a:lnTo>
                  <a:lnTo>
                    <a:pt x="878987" y="1852140"/>
                  </a:lnTo>
                  <a:lnTo>
                    <a:pt x="926673" y="1853346"/>
                  </a:lnTo>
                  <a:lnTo>
                    <a:pt x="974359" y="1852140"/>
                  </a:lnTo>
                  <a:lnTo>
                    <a:pt x="1021419" y="1848562"/>
                  </a:lnTo>
                  <a:lnTo>
                    <a:pt x="1067796" y="1842669"/>
                  </a:lnTo>
                  <a:lnTo>
                    <a:pt x="1113429" y="1834519"/>
                  </a:lnTo>
                  <a:lnTo>
                    <a:pt x="1158262" y="1824172"/>
                  </a:lnTo>
                  <a:lnTo>
                    <a:pt x="1202236" y="1811685"/>
                  </a:lnTo>
                  <a:lnTo>
                    <a:pt x="1245293" y="1797116"/>
                  </a:lnTo>
                  <a:lnTo>
                    <a:pt x="1287375" y="1780523"/>
                  </a:lnTo>
                  <a:lnTo>
                    <a:pt x="1328423" y="1761966"/>
                  </a:lnTo>
                  <a:lnTo>
                    <a:pt x="1368379" y="1741501"/>
                  </a:lnTo>
                  <a:lnTo>
                    <a:pt x="1407186" y="1719188"/>
                  </a:lnTo>
                  <a:lnTo>
                    <a:pt x="1444784" y="1695084"/>
                  </a:lnTo>
                  <a:lnTo>
                    <a:pt x="1481115" y="1669248"/>
                  </a:lnTo>
                  <a:lnTo>
                    <a:pt x="1516122" y="1641738"/>
                  </a:lnTo>
                  <a:lnTo>
                    <a:pt x="1549746" y="1612613"/>
                  </a:lnTo>
                  <a:lnTo>
                    <a:pt x="1581929" y="1581929"/>
                  </a:lnTo>
                  <a:lnTo>
                    <a:pt x="1612613" y="1549746"/>
                  </a:lnTo>
                  <a:lnTo>
                    <a:pt x="1641738" y="1516122"/>
                  </a:lnTo>
                  <a:lnTo>
                    <a:pt x="1669248" y="1481115"/>
                  </a:lnTo>
                  <a:lnTo>
                    <a:pt x="1695084" y="1444784"/>
                  </a:lnTo>
                  <a:lnTo>
                    <a:pt x="1719188" y="1407186"/>
                  </a:lnTo>
                  <a:lnTo>
                    <a:pt x="1741501" y="1368379"/>
                  </a:lnTo>
                  <a:lnTo>
                    <a:pt x="1761966" y="1328423"/>
                  </a:lnTo>
                  <a:lnTo>
                    <a:pt x="1780523" y="1287375"/>
                  </a:lnTo>
                  <a:lnTo>
                    <a:pt x="1797116" y="1245293"/>
                  </a:lnTo>
                  <a:lnTo>
                    <a:pt x="1811685" y="1202236"/>
                  </a:lnTo>
                  <a:lnTo>
                    <a:pt x="1824172" y="1158262"/>
                  </a:lnTo>
                  <a:lnTo>
                    <a:pt x="1834519" y="1113429"/>
                  </a:lnTo>
                  <a:lnTo>
                    <a:pt x="1842669" y="1067796"/>
                  </a:lnTo>
                  <a:lnTo>
                    <a:pt x="1848562" y="1021419"/>
                  </a:lnTo>
                  <a:lnTo>
                    <a:pt x="1852140" y="974359"/>
                  </a:lnTo>
                  <a:lnTo>
                    <a:pt x="1853346" y="926673"/>
                  </a:lnTo>
                  <a:lnTo>
                    <a:pt x="1852140" y="878987"/>
                  </a:lnTo>
                  <a:lnTo>
                    <a:pt x="1848562" y="831926"/>
                  </a:lnTo>
                  <a:lnTo>
                    <a:pt x="1842669" y="785550"/>
                  </a:lnTo>
                  <a:lnTo>
                    <a:pt x="1834519" y="739916"/>
                  </a:lnTo>
                  <a:lnTo>
                    <a:pt x="1824172" y="695083"/>
                  </a:lnTo>
                  <a:lnTo>
                    <a:pt x="1811685" y="651109"/>
                  </a:lnTo>
                  <a:lnTo>
                    <a:pt x="1797116" y="608052"/>
                  </a:lnTo>
                  <a:lnTo>
                    <a:pt x="1780523" y="565971"/>
                  </a:lnTo>
                  <a:lnTo>
                    <a:pt x="1761966" y="524923"/>
                  </a:lnTo>
                  <a:lnTo>
                    <a:pt x="1741501" y="484966"/>
                  </a:lnTo>
                  <a:lnTo>
                    <a:pt x="1719188" y="446160"/>
                  </a:lnTo>
                  <a:lnTo>
                    <a:pt x="1695084" y="408562"/>
                  </a:lnTo>
                  <a:lnTo>
                    <a:pt x="1669248" y="372230"/>
                  </a:lnTo>
                  <a:lnTo>
                    <a:pt x="1641738" y="337223"/>
                  </a:lnTo>
                  <a:lnTo>
                    <a:pt x="1612613" y="303599"/>
                  </a:lnTo>
                  <a:lnTo>
                    <a:pt x="1581929" y="271417"/>
                  </a:lnTo>
                  <a:lnTo>
                    <a:pt x="1549746" y="240733"/>
                  </a:lnTo>
                  <a:lnTo>
                    <a:pt x="1516122" y="211607"/>
                  </a:lnTo>
                  <a:lnTo>
                    <a:pt x="1481115" y="184097"/>
                  </a:lnTo>
                  <a:lnTo>
                    <a:pt x="1444784" y="158261"/>
                  </a:lnTo>
                  <a:lnTo>
                    <a:pt x="1407186" y="134158"/>
                  </a:lnTo>
                  <a:lnTo>
                    <a:pt x="1368379" y="111844"/>
                  </a:lnTo>
                  <a:lnTo>
                    <a:pt x="1328423" y="91380"/>
                  </a:lnTo>
                  <a:lnTo>
                    <a:pt x="1287375" y="72822"/>
                  </a:lnTo>
                  <a:lnTo>
                    <a:pt x="1245293" y="56230"/>
                  </a:lnTo>
                  <a:lnTo>
                    <a:pt x="1202236" y="41661"/>
                  </a:lnTo>
                  <a:lnTo>
                    <a:pt x="1158262" y="29174"/>
                  </a:lnTo>
                  <a:lnTo>
                    <a:pt x="1113429" y="18826"/>
                  </a:lnTo>
                  <a:lnTo>
                    <a:pt x="1067796" y="10677"/>
                  </a:lnTo>
                  <a:lnTo>
                    <a:pt x="1021419" y="4784"/>
                  </a:lnTo>
                  <a:lnTo>
                    <a:pt x="974359" y="1205"/>
                  </a:lnTo>
                  <a:lnTo>
                    <a:pt x="926673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txBody>
            <a:bodyPr wrap="square" lIns="0" tIns="0" rIns="0" bIns="0" rtlCol="0"/>
            <a:lstStyle/>
            <a:p>
              <a:endParaRPr sz="8795"/>
            </a:p>
          </p:txBody>
        </p:sp>
        <p:sp>
          <p:nvSpPr>
            <p:cNvPr id="65" name="object 112"/>
            <p:cNvSpPr/>
            <p:nvPr/>
          </p:nvSpPr>
          <p:spPr>
            <a:xfrm>
              <a:off x="10946956" y="7814915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104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795"/>
            </a:p>
          </p:txBody>
        </p:sp>
        <p:sp>
          <p:nvSpPr>
            <p:cNvPr id="66" name="object 113"/>
            <p:cNvSpPr/>
            <p:nvPr/>
          </p:nvSpPr>
          <p:spPr>
            <a:xfrm>
              <a:off x="10946956" y="721954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104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795"/>
            </a:p>
          </p:txBody>
        </p:sp>
        <p:sp>
          <p:nvSpPr>
            <p:cNvPr id="71" name="object 120"/>
            <p:cNvSpPr/>
            <p:nvPr/>
          </p:nvSpPr>
          <p:spPr>
            <a:xfrm>
              <a:off x="9908798" y="5294635"/>
              <a:ext cx="2076799" cy="2046098"/>
            </a:xfrm>
            <a:custGeom>
              <a:avLst/>
              <a:gdLst/>
              <a:ahLst/>
              <a:cxnLst/>
              <a:rect l="l" t="t" r="r" b="b"/>
              <a:pathLst>
                <a:path w="2125980" h="2125979">
                  <a:moveTo>
                    <a:pt x="1062742" y="2125464"/>
                  </a:moveTo>
                  <a:lnTo>
                    <a:pt x="1111388" y="2124370"/>
                  </a:lnTo>
                  <a:lnTo>
                    <a:pt x="1159473" y="2121121"/>
                  </a:lnTo>
                  <a:lnTo>
                    <a:pt x="1206950" y="2115762"/>
                  </a:lnTo>
                  <a:lnTo>
                    <a:pt x="1253771" y="2108342"/>
                  </a:lnTo>
                  <a:lnTo>
                    <a:pt x="1299890" y="2098906"/>
                  </a:lnTo>
                  <a:lnTo>
                    <a:pt x="1345261" y="2087502"/>
                  </a:lnTo>
                  <a:lnTo>
                    <a:pt x="1389835" y="2074177"/>
                  </a:lnTo>
                  <a:lnTo>
                    <a:pt x="1433567" y="2058977"/>
                  </a:lnTo>
                  <a:lnTo>
                    <a:pt x="1476409" y="2041949"/>
                  </a:lnTo>
                  <a:lnTo>
                    <a:pt x="1518314" y="2023141"/>
                  </a:lnTo>
                  <a:lnTo>
                    <a:pt x="1559236" y="2002599"/>
                  </a:lnTo>
                  <a:lnTo>
                    <a:pt x="1599128" y="1980370"/>
                  </a:lnTo>
                  <a:lnTo>
                    <a:pt x="1637942" y="1956502"/>
                  </a:lnTo>
                  <a:lnTo>
                    <a:pt x="1675632" y="1931040"/>
                  </a:lnTo>
                  <a:lnTo>
                    <a:pt x="1712152" y="1904031"/>
                  </a:lnTo>
                  <a:lnTo>
                    <a:pt x="1747453" y="1875524"/>
                  </a:lnTo>
                  <a:lnTo>
                    <a:pt x="1781489" y="1845564"/>
                  </a:lnTo>
                  <a:lnTo>
                    <a:pt x="1814214" y="1814198"/>
                  </a:lnTo>
                  <a:lnTo>
                    <a:pt x="1845580" y="1781474"/>
                  </a:lnTo>
                  <a:lnTo>
                    <a:pt x="1875540" y="1747438"/>
                  </a:lnTo>
                  <a:lnTo>
                    <a:pt x="1904048" y="1712137"/>
                  </a:lnTo>
                  <a:lnTo>
                    <a:pt x="1931057" y="1675618"/>
                  </a:lnTo>
                  <a:lnTo>
                    <a:pt x="1956519" y="1637929"/>
                  </a:lnTo>
                  <a:lnTo>
                    <a:pt x="1980389" y="1599115"/>
                  </a:lnTo>
                  <a:lnTo>
                    <a:pt x="2002618" y="1559223"/>
                  </a:lnTo>
                  <a:lnTo>
                    <a:pt x="2023160" y="1518302"/>
                  </a:lnTo>
                  <a:lnTo>
                    <a:pt x="2041969" y="1476397"/>
                  </a:lnTo>
                  <a:lnTo>
                    <a:pt x="2058996" y="1433555"/>
                  </a:lnTo>
                  <a:lnTo>
                    <a:pt x="2074197" y="1389824"/>
                  </a:lnTo>
                  <a:lnTo>
                    <a:pt x="2087522" y="1345249"/>
                  </a:lnTo>
                  <a:lnTo>
                    <a:pt x="2098926" y="1299879"/>
                  </a:lnTo>
                  <a:lnTo>
                    <a:pt x="2108362" y="1253760"/>
                  </a:lnTo>
                  <a:lnTo>
                    <a:pt x="2115783" y="1206939"/>
                  </a:lnTo>
                  <a:lnTo>
                    <a:pt x="2121141" y="1159462"/>
                  </a:lnTo>
                  <a:lnTo>
                    <a:pt x="2124391" y="1111378"/>
                  </a:lnTo>
                  <a:lnTo>
                    <a:pt x="2125485" y="1062732"/>
                  </a:lnTo>
                  <a:lnTo>
                    <a:pt x="2124391" y="1014085"/>
                  </a:lnTo>
                  <a:lnTo>
                    <a:pt x="2121141" y="966001"/>
                  </a:lnTo>
                  <a:lnTo>
                    <a:pt x="2115783" y="918524"/>
                  </a:lnTo>
                  <a:lnTo>
                    <a:pt x="2108362" y="871703"/>
                  </a:lnTo>
                  <a:lnTo>
                    <a:pt x="2098926" y="825584"/>
                  </a:lnTo>
                  <a:lnTo>
                    <a:pt x="2087522" y="780214"/>
                  </a:lnTo>
                  <a:lnTo>
                    <a:pt x="2074197" y="735640"/>
                  </a:lnTo>
                  <a:lnTo>
                    <a:pt x="2058996" y="691908"/>
                  </a:lnTo>
                  <a:lnTo>
                    <a:pt x="2041969" y="649066"/>
                  </a:lnTo>
                  <a:lnTo>
                    <a:pt x="2023160" y="607161"/>
                  </a:lnTo>
                  <a:lnTo>
                    <a:pt x="2002618" y="566240"/>
                  </a:lnTo>
                  <a:lnTo>
                    <a:pt x="1980389" y="526348"/>
                  </a:lnTo>
                  <a:lnTo>
                    <a:pt x="1956519" y="487534"/>
                  </a:lnTo>
                  <a:lnTo>
                    <a:pt x="1931057" y="449845"/>
                  </a:lnTo>
                  <a:lnTo>
                    <a:pt x="1904048" y="413326"/>
                  </a:lnTo>
                  <a:lnTo>
                    <a:pt x="1875540" y="378025"/>
                  </a:lnTo>
                  <a:lnTo>
                    <a:pt x="1845580" y="343989"/>
                  </a:lnTo>
                  <a:lnTo>
                    <a:pt x="1814214" y="311265"/>
                  </a:lnTo>
                  <a:lnTo>
                    <a:pt x="1781489" y="279899"/>
                  </a:lnTo>
                  <a:lnTo>
                    <a:pt x="1747453" y="249939"/>
                  </a:lnTo>
                  <a:lnTo>
                    <a:pt x="1712152" y="221432"/>
                  </a:lnTo>
                  <a:lnTo>
                    <a:pt x="1675632" y="194424"/>
                  </a:lnTo>
                  <a:lnTo>
                    <a:pt x="1637942" y="168962"/>
                  </a:lnTo>
                  <a:lnTo>
                    <a:pt x="1599128" y="145093"/>
                  </a:lnTo>
                  <a:lnTo>
                    <a:pt x="1559236" y="122864"/>
                  </a:lnTo>
                  <a:lnTo>
                    <a:pt x="1518314" y="102322"/>
                  </a:lnTo>
                  <a:lnTo>
                    <a:pt x="1476409" y="83514"/>
                  </a:lnTo>
                  <a:lnTo>
                    <a:pt x="1433567" y="66486"/>
                  </a:lnTo>
                  <a:lnTo>
                    <a:pt x="1389835" y="51286"/>
                  </a:lnTo>
                  <a:lnTo>
                    <a:pt x="1345261" y="37961"/>
                  </a:lnTo>
                  <a:lnTo>
                    <a:pt x="1299890" y="26557"/>
                  </a:lnTo>
                  <a:lnTo>
                    <a:pt x="1253771" y="17121"/>
                  </a:lnTo>
                  <a:lnTo>
                    <a:pt x="1206950" y="9701"/>
                  </a:lnTo>
                  <a:lnTo>
                    <a:pt x="1159473" y="4343"/>
                  </a:lnTo>
                  <a:lnTo>
                    <a:pt x="1111388" y="1093"/>
                  </a:lnTo>
                  <a:lnTo>
                    <a:pt x="1062742" y="0"/>
                  </a:lnTo>
                  <a:lnTo>
                    <a:pt x="1014096" y="1093"/>
                  </a:lnTo>
                  <a:lnTo>
                    <a:pt x="966011" y="4343"/>
                  </a:lnTo>
                  <a:lnTo>
                    <a:pt x="918534" y="9701"/>
                  </a:lnTo>
                  <a:lnTo>
                    <a:pt x="871713" y="17121"/>
                  </a:lnTo>
                  <a:lnTo>
                    <a:pt x="825594" y="26557"/>
                  </a:lnTo>
                  <a:lnTo>
                    <a:pt x="780223" y="37961"/>
                  </a:lnTo>
                  <a:lnTo>
                    <a:pt x="735649" y="51286"/>
                  </a:lnTo>
                  <a:lnTo>
                    <a:pt x="691917" y="66486"/>
                  </a:lnTo>
                  <a:lnTo>
                    <a:pt x="649075" y="83514"/>
                  </a:lnTo>
                  <a:lnTo>
                    <a:pt x="607170" y="102322"/>
                  </a:lnTo>
                  <a:lnTo>
                    <a:pt x="566248" y="122864"/>
                  </a:lnTo>
                  <a:lnTo>
                    <a:pt x="526356" y="145093"/>
                  </a:lnTo>
                  <a:lnTo>
                    <a:pt x="487542" y="168962"/>
                  </a:lnTo>
                  <a:lnTo>
                    <a:pt x="449852" y="194424"/>
                  </a:lnTo>
                  <a:lnTo>
                    <a:pt x="413332" y="221432"/>
                  </a:lnTo>
                  <a:lnTo>
                    <a:pt x="378031" y="249939"/>
                  </a:lnTo>
                  <a:lnTo>
                    <a:pt x="343995" y="279899"/>
                  </a:lnTo>
                  <a:lnTo>
                    <a:pt x="311270" y="311265"/>
                  </a:lnTo>
                  <a:lnTo>
                    <a:pt x="279904" y="343989"/>
                  </a:lnTo>
                  <a:lnTo>
                    <a:pt x="249944" y="378025"/>
                  </a:lnTo>
                  <a:lnTo>
                    <a:pt x="221436" y="413326"/>
                  </a:lnTo>
                  <a:lnTo>
                    <a:pt x="194427" y="449845"/>
                  </a:lnTo>
                  <a:lnTo>
                    <a:pt x="168965" y="487534"/>
                  </a:lnTo>
                  <a:lnTo>
                    <a:pt x="145095" y="526348"/>
                  </a:lnTo>
                  <a:lnTo>
                    <a:pt x="122866" y="566240"/>
                  </a:lnTo>
                  <a:lnTo>
                    <a:pt x="102324" y="607161"/>
                  </a:lnTo>
                  <a:lnTo>
                    <a:pt x="83515" y="649066"/>
                  </a:lnTo>
                  <a:lnTo>
                    <a:pt x="66488" y="691908"/>
                  </a:lnTo>
                  <a:lnTo>
                    <a:pt x="51287" y="735640"/>
                  </a:lnTo>
                  <a:lnTo>
                    <a:pt x="37962" y="780214"/>
                  </a:lnTo>
                  <a:lnTo>
                    <a:pt x="26558" y="825584"/>
                  </a:lnTo>
                  <a:lnTo>
                    <a:pt x="17122" y="871703"/>
                  </a:lnTo>
                  <a:lnTo>
                    <a:pt x="9701" y="918524"/>
                  </a:lnTo>
                  <a:lnTo>
                    <a:pt x="4343" y="966001"/>
                  </a:lnTo>
                  <a:lnTo>
                    <a:pt x="1093" y="1014085"/>
                  </a:lnTo>
                  <a:lnTo>
                    <a:pt x="0" y="1062732"/>
                  </a:lnTo>
                  <a:lnTo>
                    <a:pt x="1093" y="1111378"/>
                  </a:lnTo>
                  <a:lnTo>
                    <a:pt x="4343" y="1159462"/>
                  </a:lnTo>
                  <a:lnTo>
                    <a:pt x="9701" y="1206939"/>
                  </a:lnTo>
                  <a:lnTo>
                    <a:pt x="17122" y="1253760"/>
                  </a:lnTo>
                  <a:lnTo>
                    <a:pt x="26558" y="1299879"/>
                  </a:lnTo>
                  <a:lnTo>
                    <a:pt x="37962" y="1345249"/>
                  </a:lnTo>
                  <a:lnTo>
                    <a:pt x="51287" y="1389824"/>
                  </a:lnTo>
                  <a:lnTo>
                    <a:pt x="66488" y="1433555"/>
                  </a:lnTo>
                  <a:lnTo>
                    <a:pt x="83515" y="1476397"/>
                  </a:lnTo>
                  <a:lnTo>
                    <a:pt x="102324" y="1518302"/>
                  </a:lnTo>
                  <a:lnTo>
                    <a:pt x="122866" y="1559223"/>
                  </a:lnTo>
                  <a:lnTo>
                    <a:pt x="145095" y="1599115"/>
                  </a:lnTo>
                  <a:lnTo>
                    <a:pt x="168965" y="1637929"/>
                  </a:lnTo>
                  <a:lnTo>
                    <a:pt x="194427" y="1675618"/>
                  </a:lnTo>
                  <a:lnTo>
                    <a:pt x="221436" y="1712137"/>
                  </a:lnTo>
                  <a:lnTo>
                    <a:pt x="249944" y="1747438"/>
                  </a:lnTo>
                  <a:lnTo>
                    <a:pt x="279904" y="1781474"/>
                  </a:lnTo>
                  <a:lnTo>
                    <a:pt x="311270" y="1814198"/>
                  </a:lnTo>
                  <a:lnTo>
                    <a:pt x="343995" y="1845564"/>
                  </a:lnTo>
                  <a:lnTo>
                    <a:pt x="378031" y="1875524"/>
                  </a:lnTo>
                  <a:lnTo>
                    <a:pt x="413332" y="1904031"/>
                  </a:lnTo>
                  <a:lnTo>
                    <a:pt x="449852" y="1931040"/>
                  </a:lnTo>
                  <a:lnTo>
                    <a:pt x="487542" y="1956502"/>
                  </a:lnTo>
                  <a:lnTo>
                    <a:pt x="526356" y="1980370"/>
                  </a:lnTo>
                  <a:lnTo>
                    <a:pt x="566248" y="2002599"/>
                  </a:lnTo>
                  <a:lnTo>
                    <a:pt x="607170" y="2023141"/>
                  </a:lnTo>
                  <a:lnTo>
                    <a:pt x="649075" y="2041949"/>
                  </a:lnTo>
                  <a:lnTo>
                    <a:pt x="691917" y="2058977"/>
                  </a:lnTo>
                  <a:lnTo>
                    <a:pt x="735649" y="2074177"/>
                  </a:lnTo>
                  <a:lnTo>
                    <a:pt x="780223" y="2087502"/>
                  </a:lnTo>
                  <a:lnTo>
                    <a:pt x="825594" y="2098906"/>
                  </a:lnTo>
                  <a:lnTo>
                    <a:pt x="871713" y="2108342"/>
                  </a:lnTo>
                  <a:lnTo>
                    <a:pt x="918534" y="2115762"/>
                  </a:lnTo>
                  <a:lnTo>
                    <a:pt x="966011" y="2121121"/>
                  </a:lnTo>
                  <a:lnTo>
                    <a:pt x="1014096" y="2124370"/>
                  </a:lnTo>
                  <a:lnTo>
                    <a:pt x="1062742" y="2125464"/>
                  </a:lnTo>
                  <a:close/>
                </a:path>
              </a:pathLst>
            </a:custGeom>
            <a:ln w="20941">
              <a:solidFill>
                <a:schemeClr val="bg1">
                  <a:lumMod val="65000"/>
                </a:schemeClr>
              </a:solidFill>
            </a:ln>
          </p:spPr>
          <p:txBody>
            <a:bodyPr wrap="square" lIns="0" tIns="0" rIns="0" bIns="0" rtlCol="0"/>
            <a:lstStyle/>
            <a:p>
              <a:endParaRPr sz="8795"/>
            </a:p>
          </p:txBody>
        </p:sp>
        <p:grpSp>
          <p:nvGrpSpPr>
            <p:cNvPr id="84" name="Группа 83"/>
            <p:cNvGrpSpPr/>
            <p:nvPr/>
          </p:nvGrpSpPr>
          <p:grpSpPr>
            <a:xfrm>
              <a:off x="10429568" y="5910861"/>
              <a:ext cx="1116677" cy="992605"/>
              <a:chOff x="5664522" y="6689664"/>
              <a:chExt cx="878991" cy="814888"/>
            </a:xfrm>
          </p:grpSpPr>
          <p:sp>
            <p:nvSpPr>
              <p:cNvPr id="79" name="object 38"/>
              <p:cNvSpPr/>
              <p:nvPr/>
            </p:nvSpPr>
            <p:spPr>
              <a:xfrm>
                <a:off x="5987005" y="6774771"/>
                <a:ext cx="243204" cy="198120"/>
              </a:xfrm>
              <a:custGeom>
                <a:avLst/>
                <a:gdLst/>
                <a:ahLst/>
                <a:cxnLst/>
                <a:rect l="l" t="t" r="r" b="b"/>
                <a:pathLst>
                  <a:path w="243204" h="198120">
                    <a:moveTo>
                      <a:pt x="0" y="0"/>
                    </a:moveTo>
                    <a:lnTo>
                      <a:pt x="73097" y="0"/>
                    </a:lnTo>
                    <a:lnTo>
                      <a:pt x="73097" y="43757"/>
                    </a:lnTo>
                    <a:lnTo>
                      <a:pt x="118572" y="64354"/>
                    </a:lnTo>
                    <a:lnTo>
                      <a:pt x="153963" y="35077"/>
                    </a:lnTo>
                    <a:lnTo>
                      <a:pt x="206883" y="81411"/>
                    </a:lnTo>
                    <a:lnTo>
                      <a:pt x="174141" y="112781"/>
                    </a:lnTo>
                    <a:lnTo>
                      <a:pt x="194643" y="164267"/>
                    </a:lnTo>
                    <a:lnTo>
                      <a:pt x="242767" y="164267"/>
                    </a:lnTo>
                    <a:lnTo>
                      <a:pt x="242767" y="197575"/>
                    </a:lnTo>
                  </a:path>
                </a:pathLst>
              </a:custGeom>
              <a:ln w="2094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8795"/>
              </a:p>
            </p:txBody>
          </p:sp>
          <p:sp>
            <p:nvSpPr>
              <p:cNvPr id="80" name="object 39"/>
              <p:cNvSpPr/>
              <p:nvPr/>
            </p:nvSpPr>
            <p:spPr>
              <a:xfrm>
                <a:off x="5988827" y="6972347"/>
                <a:ext cx="241300" cy="198120"/>
              </a:xfrm>
              <a:custGeom>
                <a:avLst/>
                <a:gdLst/>
                <a:ahLst/>
                <a:cxnLst/>
                <a:rect l="l" t="t" r="r" b="b"/>
                <a:pathLst>
                  <a:path w="241300" h="198120">
                    <a:moveTo>
                      <a:pt x="0" y="197575"/>
                    </a:moveTo>
                    <a:lnTo>
                      <a:pt x="71275" y="197575"/>
                    </a:lnTo>
                    <a:lnTo>
                      <a:pt x="71275" y="153974"/>
                    </a:lnTo>
                    <a:lnTo>
                      <a:pt x="116750" y="133378"/>
                    </a:lnTo>
                    <a:lnTo>
                      <a:pt x="152141" y="162665"/>
                    </a:lnTo>
                    <a:lnTo>
                      <a:pt x="205061" y="116331"/>
                    </a:lnTo>
                    <a:lnTo>
                      <a:pt x="172319" y="84950"/>
                    </a:lnTo>
                    <a:lnTo>
                      <a:pt x="192821" y="33464"/>
                    </a:lnTo>
                    <a:lnTo>
                      <a:pt x="240945" y="33464"/>
                    </a:lnTo>
                    <a:lnTo>
                      <a:pt x="240945" y="0"/>
                    </a:lnTo>
                  </a:path>
                </a:pathLst>
              </a:custGeom>
              <a:ln w="2094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8795"/>
              </a:p>
            </p:txBody>
          </p:sp>
          <p:sp>
            <p:nvSpPr>
              <p:cNvPr id="81" name="object 40"/>
              <p:cNvSpPr/>
              <p:nvPr/>
            </p:nvSpPr>
            <p:spPr>
              <a:xfrm>
                <a:off x="5799755" y="6764301"/>
                <a:ext cx="319110" cy="416092"/>
              </a:xfrm>
              <a:prstGeom prst="rect">
                <a:avLst/>
              </a:prstGeom>
              <a:blipFill>
                <a:blip r:embed="rId9" cstate="email">
                  <a:extLst>
                    <a:ext uri="{28A0092B-C50C-407E-A947-70E740481C1C}">
                      <a14:useLocalDpi xmlns:a14="http://schemas.microsoft.com/office/drawing/2010/main" xmlns=""/>
                    </a:ext>
                  </a:extLst>
                </a:blip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 sz="8795"/>
              </a:p>
            </p:txBody>
          </p:sp>
          <p:sp>
            <p:nvSpPr>
              <p:cNvPr id="82" name="object 41"/>
              <p:cNvSpPr/>
              <p:nvPr/>
            </p:nvSpPr>
            <p:spPr>
              <a:xfrm>
                <a:off x="5664522" y="6689664"/>
                <a:ext cx="700405" cy="713740"/>
              </a:xfrm>
              <a:custGeom>
                <a:avLst/>
                <a:gdLst/>
                <a:ahLst/>
                <a:cxnLst/>
                <a:rect l="l" t="t" r="r" b="b"/>
                <a:pathLst>
                  <a:path w="700404" h="713740">
                    <a:moveTo>
                      <a:pt x="73589" y="0"/>
                    </a:moveTo>
                    <a:lnTo>
                      <a:pt x="626609" y="0"/>
                    </a:lnTo>
                    <a:lnTo>
                      <a:pt x="655101" y="5643"/>
                    </a:lnTo>
                    <a:lnTo>
                      <a:pt x="678449" y="21015"/>
                    </a:lnTo>
                    <a:lnTo>
                      <a:pt x="694232" y="43776"/>
                    </a:lnTo>
                    <a:lnTo>
                      <a:pt x="700031" y="71589"/>
                    </a:lnTo>
                    <a:lnTo>
                      <a:pt x="700031" y="490393"/>
                    </a:lnTo>
                    <a:lnTo>
                      <a:pt x="694232" y="518212"/>
                    </a:lnTo>
                    <a:lnTo>
                      <a:pt x="678449" y="540976"/>
                    </a:lnTo>
                    <a:lnTo>
                      <a:pt x="655101" y="556349"/>
                    </a:lnTo>
                    <a:lnTo>
                      <a:pt x="626609" y="561993"/>
                    </a:lnTo>
                    <a:lnTo>
                      <a:pt x="288912" y="561993"/>
                    </a:lnTo>
                    <a:lnTo>
                      <a:pt x="257238" y="596353"/>
                    </a:lnTo>
                    <a:lnTo>
                      <a:pt x="218710" y="637894"/>
                    </a:lnTo>
                    <a:lnTo>
                      <a:pt x="182538" y="676477"/>
                    </a:lnTo>
                    <a:lnTo>
                      <a:pt x="157932" y="701968"/>
                    </a:lnTo>
                    <a:lnTo>
                      <a:pt x="140549" y="713451"/>
                    </a:lnTo>
                    <a:lnTo>
                      <a:pt x="128747" y="711662"/>
                    </a:lnTo>
                    <a:lnTo>
                      <a:pt x="122030" y="702694"/>
                    </a:lnTo>
                    <a:lnTo>
                      <a:pt x="119902" y="692638"/>
                    </a:lnTo>
                    <a:lnTo>
                      <a:pt x="119902" y="561993"/>
                    </a:lnTo>
                    <a:lnTo>
                      <a:pt x="73589" y="561993"/>
                    </a:lnTo>
                    <a:lnTo>
                      <a:pt x="45000" y="556349"/>
                    </a:lnTo>
                    <a:lnTo>
                      <a:pt x="21602" y="540976"/>
                    </a:lnTo>
                    <a:lnTo>
                      <a:pt x="5801" y="518212"/>
                    </a:lnTo>
                    <a:lnTo>
                      <a:pt x="0" y="490393"/>
                    </a:lnTo>
                    <a:lnTo>
                      <a:pt x="0" y="71589"/>
                    </a:lnTo>
                    <a:lnTo>
                      <a:pt x="5801" y="43776"/>
                    </a:lnTo>
                    <a:lnTo>
                      <a:pt x="21602" y="21015"/>
                    </a:lnTo>
                    <a:lnTo>
                      <a:pt x="45000" y="5643"/>
                    </a:lnTo>
                    <a:lnTo>
                      <a:pt x="73589" y="0"/>
                    </a:lnTo>
                    <a:close/>
                  </a:path>
                </a:pathLst>
              </a:custGeom>
              <a:ln w="2094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8795"/>
              </a:p>
            </p:txBody>
          </p:sp>
          <p:sp>
            <p:nvSpPr>
              <p:cNvPr id="83" name="object 42"/>
              <p:cNvSpPr/>
              <p:nvPr/>
            </p:nvSpPr>
            <p:spPr>
              <a:xfrm>
                <a:off x="6036783" y="6942577"/>
                <a:ext cx="506730" cy="561975"/>
              </a:xfrm>
              <a:custGeom>
                <a:avLst/>
                <a:gdLst/>
                <a:ahLst/>
                <a:cxnLst/>
                <a:rect l="l" t="t" r="r" b="b"/>
                <a:pathLst>
                  <a:path w="506729" h="561975">
                    <a:moveTo>
                      <a:pt x="0" y="357989"/>
                    </a:moveTo>
                    <a:lnTo>
                      <a:pt x="5280" y="383335"/>
                    </a:lnTo>
                    <a:lnTo>
                      <a:pt x="19677" y="404109"/>
                    </a:lnTo>
                    <a:lnTo>
                      <a:pt x="41020" y="418155"/>
                    </a:lnTo>
                    <a:lnTo>
                      <a:pt x="67139" y="423316"/>
                    </a:lnTo>
                    <a:lnTo>
                      <a:pt x="242599" y="423316"/>
                    </a:lnTo>
                    <a:lnTo>
                      <a:pt x="271589" y="454679"/>
                    </a:lnTo>
                    <a:lnTo>
                      <a:pt x="306810" y="492636"/>
                    </a:lnTo>
                    <a:lnTo>
                      <a:pt x="339859" y="527912"/>
                    </a:lnTo>
                    <a:lnTo>
                      <a:pt x="362334" y="551229"/>
                    </a:lnTo>
                    <a:lnTo>
                      <a:pt x="378226" y="561681"/>
                    </a:lnTo>
                    <a:lnTo>
                      <a:pt x="389002" y="560053"/>
                    </a:lnTo>
                    <a:lnTo>
                      <a:pt x="395127" y="551880"/>
                    </a:lnTo>
                    <a:lnTo>
                      <a:pt x="397066" y="542695"/>
                    </a:lnTo>
                    <a:lnTo>
                      <a:pt x="397066" y="423316"/>
                    </a:lnTo>
                    <a:lnTo>
                      <a:pt x="439400" y="423316"/>
                    </a:lnTo>
                    <a:lnTo>
                      <a:pt x="465519" y="418155"/>
                    </a:lnTo>
                    <a:lnTo>
                      <a:pt x="486862" y="404109"/>
                    </a:lnTo>
                    <a:lnTo>
                      <a:pt x="501258" y="383335"/>
                    </a:lnTo>
                    <a:lnTo>
                      <a:pt x="506539" y="357989"/>
                    </a:lnTo>
                    <a:lnTo>
                      <a:pt x="506539" y="65484"/>
                    </a:lnTo>
                    <a:lnTo>
                      <a:pt x="501258" y="40048"/>
                    </a:lnTo>
                    <a:lnTo>
                      <a:pt x="486862" y="19227"/>
                    </a:lnTo>
                    <a:lnTo>
                      <a:pt x="465519" y="5163"/>
                    </a:lnTo>
                    <a:lnTo>
                      <a:pt x="439400" y="0"/>
                    </a:lnTo>
                    <a:lnTo>
                      <a:pt x="374239" y="0"/>
                    </a:lnTo>
                  </a:path>
                </a:pathLst>
              </a:custGeom>
              <a:ln w="2094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8795"/>
              </a:p>
            </p:txBody>
          </p:sp>
        </p:grpSp>
      </p:grpSp>
      <p:sp>
        <p:nvSpPr>
          <p:cNvPr id="90" name="TextBox 89"/>
          <p:cNvSpPr txBox="1"/>
          <p:nvPr/>
        </p:nvSpPr>
        <p:spPr>
          <a:xfrm>
            <a:off x="763812" y="9615115"/>
            <a:ext cx="2736303" cy="576063"/>
          </a:xfrm>
          <a:prstGeom prst="homePlat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ru-RU" sz="3958" b="1" dirty="0">
                <a:solidFill>
                  <a:schemeClr val="bg1"/>
                </a:solidFill>
              </a:rPr>
              <a:t>2018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3932164" y="2702347"/>
            <a:ext cx="2548466" cy="597611"/>
          </a:xfrm>
          <a:prstGeom prst="homePlat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none" lIns="0" tIns="0" rIns="0" bIns="0" rtlCol="0" anchor="ctr">
            <a:noAutofit/>
          </a:bodyPr>
          <a:lstStyle/>
          <a:p>
            <a:pPr algn="ctr">
              <a:spcBef>
                <a:spcPct val="50000"/>
              </a:spcBef>
              <a:buClr>
                <a:schemeClr val="folHlink"/>
              </a:buClr>
              <a:buSzPct val="100000"/>
              <a:buFont typeface="Wingdings" panose="05000000000000000000" pitchFamily="2" charset="2"/>
              <a:buNone/>
            </a:pPr>
            <a:r>
              <a:rPr lang="ru-RU" altLang="ru-RU" sz="3958" b="1" dirty="0">
                <a:solidFill>
                  <a:schemeClr val="bg1"/>
                </a:solidFill>
              </a:rPr>
              <a:t>2019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812484" y="9615115"/>
            <a:ext cx="2808312" cy="576064"/>
          </a:xfrm>
          <a:prstGeom prst="homePlat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none" lIns="0" tIns="0" rIns="0" bIns="0" rtlCol="0" anchor="ctr">
            <a:noAutofit/>
          </a:bodyPr>
          <a:lstStyle/>
          <a:p>
            <a:pPr algn="ctr">
              <a:spcBef>
                <a:spcPct val="50000"/>
              </a:spcBef>
              <a:buClr>
                <a:schemeClr val="folHlink"/>
              </a:buClr>
              <a:buSzPct val="100000"/>
              <a:buFont typeface="Wingdings" panose="05000000000000000000" pitchFamily="2" charset="2"/>
              <a:buNone/>
            </a:pPr>
            <a:r>
              <a:rPr lang="ru-RU" altLang="ru-RU" sz="3958" b="1" dirty="0">
                <a:solidFill>
                  <a:schemeClr val="bg1"/>
                </a:solidFill>
              </a:rPr>
              <a:t>2020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9836820" y="2774355"/>
            <a:ext cx="2752703" cy="597611"/>
          </a:xfrm>
          <a:prstGeom prst="homePlat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none" lIns="0" tIns="0" rIns="0" bIns="0" rtlCol="0" anchor="ctr">
            <a:noAutofit/>
          </a:bodyPr>
          <a:lstStyle/>
          <a:p>
            <a:pPr algn="ctr">
              <a:spcBef>
                <a:spcPct val="50000"/>
              </a:spcBef>
              <a:buClr>
                <a:schemeClr val="folHlink"/>
              </a:buClr>
              <a:buSzPct val="100000"/>
              <a:buFont typeface="Wingdings" panose="05000000000000000000" pitchFamily="2" charset="2"/>
              <a:buNone/>
            </a:pPr>
            <a:r>
              <a:rPr lang="ru-RU" altLang="ru-RU" sz="3958" b="1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97" name="Rectangle 8">
            <a:extLst>
              <a:ext uri="{FF2B5EF4-FFF2-40B4-BE49-F238E27FC236}">
                <a16:creationId xmlns:a16="http://schemas.microsoft.com/office/drawing/2014/main" xmlns="" id="{CAB67E50-7B09-4ED2-A47B-374D4124B7D5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036620" y="8030939"/>
            <a:ext cx="4155511" cy="1218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180975" indent="-180975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spcBef>
                <a:spcPct val="50000"/>
              </a:spcBef>
              <a:buClr>
                <a:schemeClr val="folHlink"/>
              </a:buClr>
              <a:buSzPct val="100000"/>
            </a:pPr>
            <a:r>
              <a:rPr lang="ru-RU" altLang="ru-RU" sz="3958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Опытная эксплуатация</a:t>
            </a:r>
          </a:p>
        </p:txBody>
      </p:sp>
      <p:sp>
        <p:nvSpPr>
          <p:cNvPr id="98" name="Rectangle 9">
            <a:extLst>
              <a:ext uri="{FF2B5EF4-FFF2-40B4-BE49-F238E27FC236}">
                <a16:creationId xmlns:a16="http://schemas.microsoft.com/office/drawing/2014/main" xmlns="" id="{1F1C82A2-D6E7-4C6C-AAD0-1C8E25B76182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740476" y="3494435"/>
            <a:ext cx="4032448" cy="182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180975" indent="-180975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r">
              <a:spcBef>
                <a:spcPct val="50000"/>
              </a:spcBef>
              <a:buClr>
                <a:schemeClr val="folHlink"/>
              </a:buClr>
              <a:buSzPct val="100000"/>
            </a:pPr>
            <a:r>
              <a:rPr lang="ru-RU" altLang="ru-RU" sz="3958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Внедрение </a:t>
            </a:r>
            <a:br>
              <a:rPr lang="ru-RU" altLang="ru-RU" sz="3958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</a:br>
            <a:r>
              <a:rPr lang="ru-RU" altLang="ru-RU" sz="3958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в спортивные организации</a:t>
            </a:r>
          </a:p>
        </p:txBody>
      </p:sp>
      <p:sp>
        <p:nvSpPr>
          <p:cNvPr id="99" name="Rectangle 7">
            <a:extLst>
              <a:ext uri="{FF2B5EF4-FFF2-40B4-BE49-F238E27FC236}">
                <a16:creationId xmlns:a16="http://schemas.microsoft.com/office/drawing/2014/main" xmlns="" id="{5DC6D81C-047D-451A-83E8-B6231C932DA2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59956" y="7958931"/>
            <a:ext cx="3312368" cy="1218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180975" indent="-180975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spcBef>
                <a:spcPct val="50000"/>
              </a:spcBef>
              <a:buClr>
                <a:schemeClr val="folHlink"/>
              </a:buClr>
              <a:buSzPct val="100000"/>
            </a:pPr>
            <a:r>
              <a:rPr lang="ru-RU" altLang="ru-RU" sz="3958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Разработка концепции</a:t>
            </a:r>
          </a:p>
        </p:txBody>
      </p:sp>
      <p:sp>
        <p:nvSpPr>
          <p:cNvPr id="100" name="Rectangle 7">
            <a:extLst>
              <a:ext uri="{FF2B5EF4-FFF2-40B4-BE49-F238E27FC236}">
                <a16:creationId xmlns:a16="http://schemas.microsoft.com/office/drawing/2014/main" xmlns="" id="{5DC6D81C-047D-451A-83E8-B6231C932DA2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87748" y="3350419"/>
            <a:ext cx="4752528" cy="182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180975" indent="-180975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50000"/>
              </a:spcBef>
              <a:buClr>
                <a:schemeClr val="folHlink"/>
              </a:buClr>
              <a:buSzPct val="100000"/>
              <a:buFont typeface="Wingdings" panose="05000000000000000000" pitchFamily="2" charset="2"/>
              <a:buNone/>
            </a:pPr>
            <a:r>
              <a:rPr lang="ru-RU" altLang="ru-RU" sz="3958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Проектирование и разработка системы</a:t>
            </a:r>
          </a:p>
        </p:txBody>
      </p:sp>
      <p:sp>
        <p:nvSpPr>
          <p:cNvPr id="101" name="Текст 100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/>
            <a:r>
              <a:rPr lang="ru-RU" sz="5277" dirty="0">
                <a:solidFill>
                  <a:srgbClr val="0070C0"/>
                </a:solidFill>
              </a:rPr>
              <a:t>ЭТАПЫ РЕАЛИЗАЦИИ ПРОЕКТА</a:t>
            </a:r>
          </a:p>
        </p:txBody>
      </p:sp>
      <p:grpSp>
        <p:nvGrpSpPr>
          <p:cNvPr id="110" name="Группа 17"/>
          <p:cNvGrpSpPr/>
          <p:nvPr/>
        </p:nvGrpSpPr>
        <p:grpSpPr>
          <a:xfrm>
            <a:off x="4364212" y="5654675"/>
            <a:ext cx="1363725" cy="1305776"/>
            <a:chOff x="0" y="0"/>
            <a:chExt cx="197966" cy="202343"/>
          </a:xfrm>
        </p:grpSpPr>
        <p:grpSp>
          <p:nvGrpSpPr>
            <p:cNvPr id="111" name="object 69"/>
            <p:cNvGrpSpPr/>
            <p:nvPr/>
          </p:nvGrpSpPr>
          <p:grpSpPr>
            <a:xfrm>
              <a:off x="0" y="-1"/>
              <a:ext cx="197967" cy="202345"/>
              <a:chOff x="0" y="0"/>
              <a:chExt cx="197966" cy="202343"/>
            </a:xfrm>
          </p:grpSpPr>
          <p:sp>
            <p:nvSpPr>
              <p:cNvPr id="129" name="Figura"/>
              <p:cNvSpPr/>
              <p:nvPr/>
            </p:nvSpPr>
            <p:spPr>
              <a:xfrm>
                <a:off x="0" y="0"/>
                <a:ext cx="137784" cy="2023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517" y="0"/>
                    </a:moveTo>
                    <a:lnTo>
                      <a:pt x="12732" y="174"/>
                    </a:lnTo>
                    <a:lnTo>
                      <a:pt x="10109" y="677"/>
                    </a:lnTo>
                    <a:lnTo>
                      <a:pt x="7692" y="1477"/>
                    </a:lnTo>
                    <a:lnTo>
                      <a:pt x="5525" y="2543"/>
                    </a:lnTo>
                    <a:lnTo>
                      <a:pt x="3654" y="3846"/>
                    </a:lnTo>
                    <a:lnTo>
                      <a:pt x="2122" y="5353"/>
                    </a:lnTo>
                    <a:lnTo>
                      <a:pt x="972" y="7035"/>
                    </a:lnTo>
                    <a:lnTo>
                      <a:pt x="250" y="8861"/>
                    </a:lnTo>
                    <a:lnTo>
                      <a:pt x="0" y="10800"/>
                    </a:lnTo>
                    <a:lnTo>
                      <a:pt x="250" y="12739"/>
                    </a:lnTo>
                    <a:lnTo>
                      <a:pt x="972" y="14565"/>
                    </a:lnTo>
                    <a:lnTo>
                      <a:pt x="2122" y="16247"/>
                    </a:lnTo>
                    <a:lnTo>
                      <a:pt x="3654" y="17754"/>
                    </a:lnTo>
                    <a:lnTo>
                      <a:pt x="5525" y="19057"/>
                    </a:lnTo>
                    <a:lnTo>
                      <a:pt x="7692" y="20123"/>
                    </a:lnTo>
                    <a:lnTo>
                      <a:pt x="10109" y="20923"/>
                    </a:lnTo>
                    <a:lnTo>
                      <a:pt x="12732" y="21426"/>
                    </a:lnTo>
                    <a:lnTo>
                      <a:pt x="15517" y="21600"/>
                    </a:lnTo>
                    <a:lnTo>
                      <a:pt x="18303" y="21426"/>
                    </a:lnTo>
                    <a:lnTo>
                      <a:pt x="20926" y="20923"/>
                    </a:lnTo>
                    <a:lnTo>
                      <a:pt x="21600" y="20700"/>
                    </a:lnTo>
                    <a:lnTo>
                      <a:pt x="15517" y="20700"/>
                    </a:lnTo>
                    <a:lnTo>
                      <a:pt x="12654" y="20499"/>
                    </a:lnTo>
                    <a:lnTo>
                      <a:pt x="9986" y="19921"/>
                    </a:lnTo>
                    <a:lnTo>
                      <a:pt x="7570" y="19007"/>
                    </a:lnTo>
                    <a:lnTo>
                      <a:pt x="5464" y="17797"/>
                    </a:lnTo>
                    <a:lnTo>
                      <a:pt x="3726" y="16332"/>
                    </a:lnTo>
                    <a:lnTo>
                      <a:pt x="2413" y="14650"/>
                    </a:lnTo>
                    <a:lnTo>
                      <a:pt x="1583" y="12793"/>
                    </a:lnTo>
                    <a:lnTo>
                      <a:pt x="1293" y="10800"/>
                    </a:lnTo>
                    <a:lnTo>
                      <a:pt x="1583" y="8807"/>
                    </a:lnTo>
                    <a:lnTo>
                      <a:pt x="2413" y="6950"/>
                    </a:lnTo>
                    <a:lnTo>
                      <a:pt x="3726" y="5269"/>
                    </a:lnTo>
                    <a:lnTo>
                      <a:pt x="5464" y="3803"/>
                    </a:lnTo>
                    <a:lnTo>
                      <a:pt x="7570" y="2593"/>
                    </a:lnTo>
                    <a:lnTo>
                      <a:pt x="9986" y="1679"/>
                    </a:lnTo>
                    <a:lnTo>
                      <a:pt x="12654" y="1101"/>
                    </a:lnTo>
                    <a:lnTo>
                      <a:pt x="15517" y="900"/>
                    </a:lnTo>
                    <a:lnTo>
                      <a:pt x="21600" y="900"/>
                    </a:lnTo>
                    <a:lnTo>
                      <a:pt x="20926" y="677"/>
                    </a:lnTo>
                    <a:lnTo>
                      <a:pt x="18303" y="174"/>
                    </a:lnTo>
                    <a:lnTo>
                      <a:pt x="155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0525" tIns="100525" rIns="100525" bIns="100525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8795"/>
              </a:p>
            </p:txBody>
          </p:sp>
          <p:sp>
            <p:nvSpPr>
              <p:cNvPr id="130" name="Figura"/>
              <p:cNvSpPr/>
              <p:nvPr/>
            </p:nvSpPr>
            <p:spPr>
              <a:xfrm>
                <a:off x="98983" y="8428"/>
                <a:ext cx="98984" cy="1854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467" y="0"/>
                    </a:moveTo>
                    <a:lnTo>
                      <a:pt x="0" y="0"/>
                    </a:lnTo>
                    <a:lnTo>
                      <a:pt x="3986" y="220"/>
                    </a:lnTo>
                    <a:lnTo>
                      <a:pt x="7700" y="850"/>
                    </a:lnTo>
                    <a:lnTo>
                      <a:pt x="11063" y="1847"/>
                    </a:lnTo>
                    <a:lnTo>
                      <a:pt x="13995" y="3167"/>
                    </a:lnTo>
                    <a:lnTo>
                      <a:pt x="16414" y="4766"/>
                    </a:lnTo>
                    <a:lnTo>
                      <a:pt x="18242" y="6600"/>
                    </a:lnTo>
                    <a:lnTo>
                      <a:pt x="19398" y="8626"/>
                    </a:lnTo>
                    <a:lnTo>
                      <a:pt x="19801" y="10800"/>
                    </a:lnTo>
                    <a:lnTo>
                      <a:pt x="19398" y="12974"/>
                    </a:lnTo>
                    <a:lnTo>
                      <a:pt x="18242" y="15000"/>
                    </a:lnTo>
                    <a:lnTo>
                      <a:pt x="16414" y="16834"/>
                    </a:lnTo>
                    <a:lnTo>
                      <a:pt x="13995" y="18433"/>
                    </a:lnTo>
                    <a:lnTo>
                      <a:pt x="11063" y="19753"/>
                    </a:lnTo>
                    <a:lnTo>
                      <a:pt x="7700" y="20750"/>
                    </a:lnTo>
                    <a:lnTo>
                      <a:pt x="3986" y="21380"/>
                    </a:lnTo>
                    <a:lnTo>
                      <a:pt x="0" y="21600"/>
                    </a:lnTo>
                    <a:lnTo>
                      <a:pt x="8467" y="21600"/>
                    </a:lnTo>
                    <a:lnTo>
                      <a:pt x="13909" y="19807"/>
                    </a:lnTo>
                    <a:lnTo>
                      <a:pt x="16513" y="18387"/>
                    </a:lnTo>
                    <a:lnTo>
                      <a:pt x="18647" y="16742"/>
                    </a:lnTo>
                    <a:lnTo>
                      <a:pt x="20246" y="14907"/>
                    </a:lnTo>
                    <a:lnTo>
                      <a:pt x="21251" y="12915"/>
                    </a:lnTo>
                    <a:lnTo>
                      <a:pt x="21600" y="10800"/>
                    </a:lnTo>
                    <a:lnTo>
                      <a:pt x="21251" y="8685"/>
                    </a:lnTo>
                    <a:lnTo>
                      <a:pt x="20246" y="6693"/>
                    </a:lnTo>
                    <a:lnTo>
                      <a:pt x="18647" y="4858"/>
                    </a:lnTo>
                    <a:lnTo>
                      <a:pt x="16513" y="3214"/>
                    </a:lnTo>
                    <a:lnTo>
                      <a:pt x="13909" y="1793"/>
                    </a:lnTo>
                    <a:lnTo>
                      <a:pt x="10893" y="629"/>
                    </a:lnTo>
                    <a:lnTo>
                      <a:pt x="8467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0525" tIns="100525" rIns="100525" bIns="100525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8795"/>
              </a:p>
            </p:txBody>
          </p:sp>
        </p:grpSp>
        <p:grpSp>
          <p:nvGrpSpPr>
            <p:cNvPr id="112" name="object 70"/>
            <p:cNvGrpSpPr/>
            <p:nvPr/>
          </p:nvGrpSpPr>
          <p:grpSpPr>
            <a:xfrm>
              <a:off x="20624" y="21075"/>
              <a:ext cx="156725" cy="160192"/>
              <a:chOff x="0" y="0"/>
              <a:chExt cx="156723" cy="160191"/>
            </a:xfrm>
          </p:grpSpPr>
          <p:sp>
            <p:nvSpPr>
              <p:cNvPr id="119" name="Figura"/>
              <p:cNvSpPr/>
              <p:nvPr/>
            </p:nvSpPr>
            <p:spPr>
              <a:xfrm>
                <a:off x="49791" y="136128"/>
                <a:ext cx="47133" cy="240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370" y="0"/>
                    </a:moveTo>
                    <a:lnTo>
                      <a:pt x="0" y="0"/>
                    </a:lnTo>
                    <a:lnTo>
                      <a:pt x="1109" y="1095"/>
                    </a:lnTo>
                    <a:lnTo>
                      <a:pt x="2244" y="2094"/>
                    </a:lnTo>
                    <a:lnTo>
                      <a:pt x="3405" y="2994"/>
                    </a:lnTo>
                    <a:lnTo>
                      <a:pt x="4589" y="3793"/>
                    </a:lnTo>
                    <a:lnTo>
                      <a:pt x="4589" y="14030"/>
                    </a:lnTo>
                    <a:lnTo>
                      <a:pt x="4886" y="16974"/>
                    </a:lnTo>
                    <a:lnTo>
                      <a:pt x="5697" y="19380"/>
                    </a:lnTo>
                    <a:lnTo>
                      <a:pt x="6899" y="21004"/>
                    </a:lnTo>
                    <a:lnTo>
                      <a:pt x="8370" y="21600"/>
                    </a:lnTo>
                    <a:lnTo>
                      <a:pt x="17821" y="21600"/>
                    </a:lnTo>
                    <a:lnTo>
                      <a:pt x="19291" y="21004"/>
                    </a:lnTo>
                    <a:lnTo>
                      <a:pt x="20492" y="19380"/>
                    </a:lnTo>
                    <a:lnTo>
                      <a:pt x="21303" y="16974"/>
                    </a:lnTo>
                    <a:lnTo>
                      <a:pt x="21600" y="14030"/>
                    </a:lnTo>
                    <a:lnTo>
                      <a:pt x="8370" y="14030"/>
                    </a:lnTo>
                    <a:lnTo>
                      <a:pt x="83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0525" tIns="100525" rIns="100525" bIns="100525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8795"/>
              </a:p>
            </p:txBody>
          </p:sp>
          <p:sp>
            <p:nvSpPr>
              <p:cNvPr id="120" name="Figura"/>
              <p:cNvSpPr/>
              <p:nvPr/>
            </p:nvSpPr>
            <p:spPr>
              <a:xfrm>
                <a:off x="88677" y="126282"/>
                <a:ext cx="29923" cy="254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342" y="0"/>
                    </a:moveTo>
                    <a:lnTo>
                      <a:pt x="2233" y="5776"/>
                    </a:lnTo>
                    <a:lnTo>
                      <a:pt x="917" y="6179"/>
                    </a:lnTo>
                    <a:lnTo>
                      <a:pt x="0" y="7606"/>
                    </a:lnTo>
                    <a:lnTo>
                      <a:pt x="0" y="21600"/>
                    </a:lnTo>
                    <a:lnTo>
                      <a:pt x="5952" y="21600"/>
                    </a:lnTo>
                    <a:lnTo>
                      <a:pt x="5952" y="11931"/>
                    </a:lnTo>
                    <a:lnTo>
                      <a:pt x="7820" y="11175"/>
                    </a:lnTo>
                    <a:lnTo>
                      <a:pt x="9648" y="10324"/>
                    </a:lnTo>
                    <a:lnTo>
                      <a:pt x="11435" y="9380"/>
                    </a:lnTo>
                    <a:lnTo>
                      <a:pt x="13177" y="8343"/>
                    </a:lnTo>
                    <a:lnTo>
                      <a:pt x="21600" y="8343"/>
                    </a:lnTo>
                    <a:lnTo>
                      <a:pt x="14836" y="226"/>
                    </a:lnTo>
                    <a:lnTo>
                      <a:pt x="133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0525" tIns="100525" rIns="100525" bIns="100525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8795"/>
              </a:p>
            </p:txBody>
          </p:sp>
          <p:sp>
            <p:nvSpPr>
              <p:cNvPr id="121" name="Figura"/>
              <p:cNvSpPr/>
              <p:nvPr/>
            </p:nvSpPr>
            <p:spPr>
              <a:xfrm>
                <a:off x="-1" y="13519"/>
                <a:ext cx="47725" cy="133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320" y="0"/>
                    </a:moveTo>
                    <a:lnTo>
                      <a:pt x="15329" y="0"/>
                    </a:lnTo>
                    <a:lnTo>
                      <a:pt x="14394" y="143"/>
                    </a:lnTo>
                    <a:lnTo>
                      <a:pt x="6376" y="3079"/>
                    </a:lnTo>
                    <a:lnTo>
                      <a:pt x="5989" y="3422"/>
                    </a:lnTo>
                    <a:lnTo>
                      <a:pt x="5989" y="4152"/>
                    </a:lnTo>
                    <a:lnTo>
                      <a:pt x="6376" y="4494"/>
                    </a:lnTo>
                    <a:lnTo>
                      <a:pt x="10658" y="6064"/>
                    </a:lnTo>
                    <a:lnTo>
                      <a:pt x="10117" y="6464"/>
                    </a:lnTo>
                    <a:lnTo>
                      <a:pt x="9624" y="6874"/>
                    </a:lnTo>
                    <a:lnTo>
                      <a:pt x="9181" y="7294"/>
                    </a:lnTo>
                    <a:lnTo>
                      <a:pt x="8786" y="7722"/>
                    </a:lnTo>
                    <a:lnTo>
                      <a:pt x="3734" y="7722"/>
                    </a:lnTo>
                    <a:lnTo>
                      <a:pt x="2282" y="7830"/>
                    </a:lnTo>
                    <a:lnTo>
                      <a:pt x="1095" y="8124"/>
                    </a:lnTo>
                    <a:lnTo>
                      <a:pt x="294" y="8558"/>
                    </a:lnTo>
                    <a:lnTo>
                      <a:pt x="0" y="9090"/>
                    </a:lnTo>
                    <a:lnTo>
                      <a:pt x="0" y="12510"/>
                    </a:lnTo>
                    <a:lnTo>
                      <a:pt x="294" y="13041"/>
                    </a:lnTo>
                    <a:lnTo>
                      <a:pt x="1095" y="13476"/>
                    </a:lnTo>
                    <a:lnTo>
                      <a:pt x="2282" y="13769"/>
                    </a:lnTo>
                    <a:lnTo>
                      <a:pt x="3734" y="13877"/>
                    </a:lnTo>
                    <a:lnTo>
                      <a:pt x="8786" y="13877"/>
                    </a:lnTo>
                    <a:lnTo>
                      <a:pt x="9181" y="14306"/>
                    </a:lnTo>
                    <a:lnTo>
                      <a:pt x="9624" y="14726"/>
                    </a:lnTo>
                    <a:lnTo>
                      <a:pt x="10117" y="15136"/>
                    </a:lnTo>
                    <a:lnTo>
                      <a:pt x="10658" y="15537"/>
                    </a:lnTo>
                    <a:lnTo>
                      <a:pt x="6376" y="17106"/>
                    </a:lnTo>
                    <a:lnTo>
                      <a:pt x="5989" y="17448"/>
                    </a:lnTo>
                    <a:lnTo>
                      <a:pt x="5989" y="18178"/>
                    </a:lnTo>
                    <a:lnTo>
                      <a:pt x="6376" y="18521"/>
                    </a:lnTo>
                    <a:lnTo>
                      <a:pt x="14394" y="21457"/>
                    </a:lnTo>
                    <a:lnTo>
                      <a:pt x="15329" y="21600"/>
                    </a:lnTo>
                    <a:lnTo>
                      <a:pt x="17320" y="21600"/>
                    </a:lnTo>
                    <a:lnTo>
                      <a:pt x="18257" y="21457"/>
                    </a:lnTo>
                    <a:lnTo>
                      <a:pt x="21600" y="20233"/>
                    </a:lnTo>
                    <a:lnTo>
                      <a:pt x="16328" y="20232"/>
                    </a:lnTo>
                    <a:lnTo>
                      <a:pt x="9721" y="17814"/>
                    </a:lnTo>
                    <a:lnTo>
                      <a:pt x="14897" y="15917"/>
                    </a:lnTo>
                    <a:lnTo>
                      <a:pt x="15015" y="15575"/>
                    </a:lnTo>
                    <a:lnTo>
                      <a:pt x="14579" y="15306"/>
                    </a:lnTo>
                    <a:lnTo>
                      <a:pt x="13776" y="14768"/>
                    </a:lnTo>
                    <a:lnTo>
                      <a:pt x="13077" y="14207"/>
                    </a:lnTo>
                    <a:lnTo>
                      <a:pt x="12485" y="13624"/>
                    </a:lnTo>
                    <a:lnTo>
                      <a:pt x="12000" y="13022"/>
                    </a:lnTo>
                    <a:lnTo>
                      <a:pt x="11788" y="12721"/>
                    </a:lnTo>
                    <a:lnTo>
                      <a:pt x="11045" y="12510"/>
                    </a:lnTo>
                    <a:lnTo>
                      <a:pt x="3734" y="12510"/>
                    </a:lnTo>
                    <a:lnTo>
                      <a:pt x="3734" y="9090"/>
                    </a:lnTo>
                    <a:lnTo>
                      <a:pt x="11045" y="9090"/>
                    </a:lnTo>
                    <a:lnTo>
                      <a:pt x="11788" y="8879"/>
                    </a:lnTo>
                    <a:lnTo>
                      <a:pt x="14579" y="6293"/>
                    </a:lnTo>
                    <a:lnTo>
                      <a:pt x="15015" y="6025"/>
                    </a:lnTo>
                    <a:lnTo>
                      <a:pt x="14895" y="5682"/>
                    </a:lnTo>
                    <a:lnTo>
                      <a:pt x="9721" y="3789"/>
                    </a:lnTo>
                    <a:lnTo>
                      <a:pt x="16320" y="1368"/>
                    </a:lnTo>
                    <a:lnTo>
                      <a:pt x="21600" y="1368"/>
                    </a:lnTo>
                    <a:lnTo>
                      <a:pt x="18257" y="143"/>
                    </a:lnTo>
                    <a:lnTo>
                      <a:pt x="1732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0525" tIns="100525" rIns="100525" bIns="100525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8795"/>
              </a:p>
            </p:txBody>
          </p:sp>
          <p:sp>
            <p:nvSpPr>
              <p:cNvPr id="122" name="Figura"/>
              <p:cNvSpPr/>
              <p:nvPr/>
            </p:nvSpPr>
            <p:spPr>
              <a:xfrm>
                <a:off x="106931" y="135047"/>
                <a:ext cx="25388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28" y="0"/>
                    </a:moveTo>
                    <a:lnTo>
                      <a:pt x="0" y="0"/>
                    </a:lnTo>
                    <a:lnTo>
                      <a:pt x="8052" y="19800"/>
                    </a:lnTo>
                    <a:lnTo>
                      <a:pt x="9809" y="21600"/>
                    </a:lnTo>
                    <a:lnTo>
                      <a:pt x="13549" y="21600"/>
                    </a:lnTo>
                    <a:lnTo>
                      <a:pt x="15314" y="19800"/>
                    </a:lnTo>
                    <a:lnTo>
                      <a:pt x="21600" y="4332"/>
                    </a:lnTo>
                    <a:lnTo>
                      <a:pt x="11689" y="4332"/>
                    </a:lnTo>
                    <a:lnTo>
                      <a:pt x="99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0525" tIns="100525" rIns="100525" bIns="100525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8795"/>
              </a:p>
            </p:txBody>
          </p:sp>
          <p:sp>
            <p:nvSpPr>
              <p:cNvPr id="123" name="Figura"/>
              <p:cNvSpPr/>
              <p:nvPr/>
            </p:nvSpPr>
            <p:spPr>
              <a:xfrm>
                <a:off x="36080" y="126110"/>
                <a:ext cx="31976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72" y="0"/>
                    </a:moveTo>
                    <a:lnTo>
                      <a:pt x="8062" y="0"/>
                    </a:lnTo>
                    <a:lnTo>
                      <a:pt x="7349" y="790"/>
                    </a:lnTo>
                    <a:lnTo>
                      <a:pt x="0" y="21600"/>
                    </a:lnTo>
                    <a:lnTo>
                      <a:pt x="7867" y="21592"/>
                    </a:lnTo>
                    <a:lnTo>
                      <a:pt x="9262" y="17650"/>
                    </a:lnTo>
                    <a:lnTo>
                      <a:pt x="21600" y="17650"/>
                    </a:lnTo>
                    <a:lnTo>
                      <a:pt x="21600" y="16016"/>
                    </a:lnTo>
                    <a:lnTo>
                      <a:pt x="20739" y="12873"/>
                    </a:lnTo>
                    <a:lnTo>
                      <a:pt x="19507" y="11985"/>
                    </a:lnTo>
                    <a:lnTo>
                      <a:pt x="17057" y="9938"/>
                    </a:lnTo>
                    <a:lnTo>
                      <a:pt x="14683" y="7437"/>
                    </a:lnTo>
                    <a:lnTo>
                      <a:pt x="12397" y="4491"/>
                    </a:lnTo>
                    <a:lnTo>
                      <a:pt x="10208" y="1110"/>
                    </a:lnTo>
                    <a:lnTo>
                      <a:pt x="9765" y="364"/>
                    </a:lnTo>
                    <a:lnTo>
                      <a:pt x="9272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0525" tIns="100525" rIns="100525" bIns="100525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8795"/>
              </a:p>
            </p:txBody>
          </p:sp>
          <p:sp>
            <p:nvSpPr>
              <p:cNvPr id="124" name="Figura"/>
              <p:cNvSpPr/>
              <p:nvPr/>
            </p:nvSpPr>
            <p:spPr>
              <a:xfrm>
                <a:off x="120651" y="21947"/>
                <a:ext cx="36073" cy="116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983" y="0"/>
                    </a:moveTo>
                    <a:lnTo>
                      <a:pt x="0" y="0"/>
                    </a:lnTo>
                    <a:lnTo>
                      <a:pt x="8742" y="2769"/>
                    </a:lnTo>
                    <a:lnTo>
                      <a:pt x="1891" y="4941"/>
                    </a:lnTo>
                    <a:lnTo>
                      <a:pt x="1738" y="5333"/>
                    </a:lnTo>
                    <a:lnTo>
                      <a:pt x="2316" y="5641"/>
                    </a:lnTo>
                    <a:lnTo>
                      <a:pt x="3376" y="6257"/>
                    </a:lnTo>
                    <a:lnTo>
                      <a:pt x="4300" y="6900"/>
                    </a:lnTo>
                    <a:lnTo>
                      <a:pt x="5085" y="7567"/>
                    </a:lnTo>
                    <a:lnTo>
                      <a:pt x="5726" y="8256"/>
                    </a:lnTo>
                    <a:lnTo>
                      <a:pt x="6007" y="8601"/>
                    </a:lnTo>
                    <a:lnTo>
                      <a:pt x="6990" y="8843"/>
                    </a:lnTo>
                    <a:lnTo>
                      <a:pt x="16662" y="8843"/>
                    </a:lnTo>
                    <a:lnTo>
                      <a:pt x="16662" y="12758"/>
                    </a:lnTo>
                    <a:lnTo>
                      <a:pt x="6990" y="12758"/>
                    </a:lnTo>
                    <a:lnTo>
                      <a:pt x="6007" y="13000"/>
                    </a:lnTo>
                    <a:lnTo>
                      <a:pt x="2314" y="15960"/>
                    </a:lnTo>
                    <a:lnTo>
                      <a:pt x="1738" y="16268"/>
                    </a:lnTo>
                    <a:lnTo>
                      <a:pt x="1891" y="16660"/>
                    </a:lnTo>
                    <a:lnTo>
                      <a:pt x="8742" y="18828"/>
                    </a:lnTo>
                    <a:lnTo>
                      <a:pt x="11" y="21600"/>
                    </a:lnTo>
                    <a:lnTo>
                      <a:pt x="6986" y="21600"/>
                    </a:lnTo>
                    <a:lnTo>
                      <a:pt x="13167" y="19640"/>
                    </a:lnTo>
                    <a:lnTo>
                      <a:pt x="13680" y="19248"/>
                    </a:lnTo>
                    <a:lnTo>
                      <a:pt x="13680" y="18413"/>
                    </a:lnTo>
                    <a:lnTo>
                      <a:pt x="13167" y="18020"/>
                    </a:lnTo>
                    <a:lnTo>
                      <a:pt x="7503" y="16224"/>
                    </a:lnTo>
                    <a:lnTo>
                      <a:pt x="8217" y="15766"/>
                    </a:lnTo>
                    <a:lnTo>
                      <a:pt x="8869" y="15296"/>
                    </a:lnTo>
                    <a:lnTo>
                      <a:pt x="9458" y="14815"/>
                    </a:lnTo>
                    <a:lnTo>
                      <a:pt x="9981" y="14323"/>
                    </a:lnTo>
                    <a:lnTo>
                      <a:pt x="16662" y="14323"/>
                    </a:lnTo>
                    <a:lnTo>
                      <a:pt x="18583" y="14200"/>
                    </a:lnTo>
                    <a:lnTo>
                      <a:pt x="20152" y="13865"/>
                    </a:lnTo>
                    <a:lnTo>
                      <a:pt x="21211" y="13367"/>
                    </a:lnTo>
                    <a:lnTo>
                      <a:pt x="21600" y="12758"/>
                    </a:lnTo>
                    <a:lnTo>
                      <a:pt x="21600" y="8843"/>
                    </a:lnTo>
                    <a:lnTo>
                      <a:pt x="21211" y="8234"/>
                    </a:lnTo>
                    <a:lnTo>
                      <a:pt x="20152" y="7736"/>
                    </a:lnTo>
                    <a:lnTo>
                      <a:pt x="18583" y="7400"/>
                    </a:lnTo>
                    <a:lnTo>
                      <a:pt x="16662" y="7277"/>
                    </a:lnTo>
                    <a:lnTo>
                      <a:pt x="9981" y="7277"/>
                    </a:lnTo>
                    <a:lnTo>
                      <a:pt x="9458" y="6786"/>
                    </a:lnTo>
                    <a:lnTo>
                      <a:pt x="8869" y="6305"/>
                    </a:lnTo>
                    <a:lnTo>
                      <a:pt x="8217" y="5835"/>
                    </a:lnTo>
                    <a:lnTo>
                      <a:pt x="7503" y="5376"/>
                    </a:lnTo>
                    <a:lnTo>
                      <a:pt x="13167" y="3580"/>
                    </a:lnTo>
                    <a:lnTo>
                      <a:pt x="13680" y="3188"/>
                    </a:lnTo>
                    <a:lnTo>
                      <a:pt x="13680" y="2353"/>
                    </a:lnTo>
                    <a:lnTo>
                      <a:pt x="13167" y="1960"/>
                    </a:lnTo>
                    <a:lnTo>
                      <a:pt x="6983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0525" tIns="100525" rIns="100525" bIns="100525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8795"/>
              </a:p>
            </p:txBody>
          </p:sp>
          <p:sp>
            <p:nvSpPr>
              <p:cNvPr id="125" name="Figura"/>
              <p:cNvSpPr/>
              <p:nvPr/>
            </p:nvSpPr>
            <p:spPr>
              <a:xfrm>
                <a:off x="36057" y="21580"/>
                <a:ext cx="31999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75" y="0"/>
                    </a:moveTo>
                    <a:lnTo>
                      <a:pt x="0" y="0"/>
                    </a:lnTo>
                    <a:lnTo>
                      <a:pt x="7723" y="21119"/>
                    </a:lnTo>
                    <a:lnTo>
                      <a:pt x="9120" y="21600"/>
                    </a:lnTo>
                    <a:lnTo>
                      <a:pt x="10213" y="19813"/>
                    </a:lnTo>
                    <a:lnTo>
                      <a:pt x="12404" y="16542"/>
                    </a:lnTo>
                    <a:lnTo>
                      <a:pt x="14692" y="13690"/>
                    </a:lnTo>
                    <a:lnTo>
                      <a:pt x="17065" y="11270"/>
                    </a:lnTo>
                    <a:lnTo>
                      <a:pt x="19509" y="9293"/>
                    </a:lnTo>
                    <a:lnTo>
                      <a:pt x="20742" y="8425"/>
                    </a:lnTo>
                    <a:lnTo>
                      <a:pt x="21600" y="5394"/>
                    </a:lnTo>
                    <a:lnTo>
                      <a:pt x="21600" y="3822"/>
                    </a:lnTo>
                    <a:lnTo>
                      <a:pt x="9268" y="3813"/>
                    </a:lnTo>
                    <a:lnTo>
                      <a:pt x="78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0525" tIns="100525" rIns="100525" bIns="100525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8795"/>
              </a:p>
            </p:txBody>
          </p:sp>
          <p:sp>
            <p:nvSpPr>
              <p:cNvPr id="126" name="Figura"/>
              <p:cNvSpPr/>
              <p:nvPr/>
            </p:nvSpPr>
            <p:spPr>
              <a:xfrm>
                <a:off x="88677" y="8432"/>
                <a:ext cx="29909" cy="254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955" y="0"/>
                    </a:moveTo>
                    <a:lnTo>
                      <a:pt x="0" y="0"/>
                    </a:lnTo>
                    <a:lnTo>
                      <a:pt x="0" y="13997"/>
                    </a:lnTo>
                    <a:lnTo>
                      <a:pt x="917" y="15420"/>
                    </a:lnTo>
                    <a:lnTo>
                      <a:pt x="2234" y="15827"/>
                    </a:lnTo>
                    <a:lnTo>
                      <a:pt x="4857" y="16757"/>
                    </a:lnTo>
                    <a:lnTo>
                      <a:pt x="7392" y="17893"/>
                    </a:lnTo>
                    <a:lnTo>
                      <a:pt x="9835" y="19230"/>
                    </a:lnTo>
                    <a:lnTo>
                      <a:pt x="12179" y="20765"/>
                    </a:lnTo>
                    <a:lnTo>
                      <a:pt x="13348" y="21600"/>
                    </a:lnTo>
                    <a:lnTo>
                      <a:pt x="14843" y="21378"/>
                    </a:lnTo>
                    <a:lnTo>
                      <a:pt x="21600" y="13255"/>
                    </a:lnTo>
                    <a:lnTo>
                      <a:pt x="13184" y="13255"/>
                    </a:lnTo>
                    <a:lnTo>
                      <a:pt x="11438" y="12221"/>
                    </a:lnTo>
                    <a:lnTo>
                      <a:pt x="9650" y="11277"/>
                    </a:lnTo>
                    <a:lnTo>
                      <a:pt x="7822" y="10427"/>
                    </a:lnTo>
                    <a:lnTo>
                      <a:pt x="5955" y="9671"/>
                    </a:lnTo>
                    <a:lnTo>
                      <a:pt x="5955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0525" tIns="100525" rIns="100525" bIns="100525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8795"/>
              </a:p>
            </p:txBody>
          </p:sp>
          <p:sp>
            <p:nvSpPr>
              <p:cNvPr id="127" name="Figura"/>
              <p:cNvSpPr/>
              <p:nvPr/>
            </p:nvSpPr>
            <p:spPr>
              <a:xfrm>
                <a:off x="49791" y="-1"/>
                <a:ext cx="47133" cy="240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821" y="0"/>
                    </a:moveTo>
                    <a:lnTo>
                      <a:pt x="8370" y="0"/>
                    </a:lnTo>
                    <a:lnTo>
                      <a:pt x="6899" y="595"/>
                    </a:lnTo>
                    <a:lnTo>
                      <a:pt x="5697" y="2218"/>
                    </a:lnTo>
                    <a:lnTo>
                      <a:pt x="4886" y="4624"/>
                    </a:lnTo>
                    <a:lnTo>
                      <a:pt x="4589" y="7568"/>
                    </a:lnTo>
                    <a:lnTo>
                      <a:pt x="4589" y="17803"/>
                    </a:lnTo>
                    <a:lnTo>
                      <a:pt x="3403" y="18603"/>
                    </a:lnTo>
                    <a:lnTo>
                      <a:pt x="2243" y="19503"/>
                    </a:lnTo>
                    <a:lnTo>
                      <a:pt x="1108" y="20503"/>
                    </a:lnTo>
                    <a:lnTo>
                      <a:pt x="0" y="21600"/>
                    </a:lnTo>
                    <a:lnTo>
                      <a:pt x="8370" y="21600"/>
                    </a:lnTo>
                    <a:lnTo>
                      <a:pt x="8370" y="7568"/>
                    </a:lnTo>
                    <a:lnTo>
                      <a:pt x="21600" y="7568"/>
                    </a:lnTo>
                    <a:lnTo>
                      <a:pt x="21302" y="4624"/>
                    </a:lnTo>
                    <a:lnTo>
                      <a:pt x="20491" y="2218"/>
                    </a:lnTo>
                    <a:lnTo>
                      <a:pt x="19290" y="595"/>
                    </a:lnTo>
                    <a:lnTo>
                      <a:pt x="17821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0525" tIns="100525" rIns="100525" bIns="100525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8795"/>
              </a:p>
            </p:txBody>
          </p:sp>
          <p:sp>
            <p:nvSpPr>
              <p:cNvPr id="128" name="Figura"/>
              <p:cNvSpPr/>
              <p:nvPr/>
            </p:nvSpPr>
            <p:spPr>
              <a:xfrm>
                <a:off x="106931" y="12441"/>
                <a:ext cx="25383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52" y="0"/>
                    </a:moveTo>
                    <a:lnTo>
                      <a:pt x="9808" y="0"/>
                    </a:lnTo>
                    <a:lnTo>
                      <a:pt x="8050" y="1802"/>
                    </a:lnTo>
                    <a:lnTo>
                      <a:pt x="0" y="21600"/>
                    </a:lnTo>
                    <a:lnTo>
                      <a:pt x="9918" y="21600"/>
                    </a:lnTo>
                    <a:lnTo>
                      <a:pt x="11676" y="17266"/>
                    </a:lnTo>
                    <a:lnTo>
                      <a:pt x="21600" y="17266"/>
                    </a:lnTo>
                    <a:lnTo>
                      <a:pt x="15313" y="1802"/>
                    </a:lnTo>
                    <a:lnTo>
                      <a:pt x="13552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0525" tIns="100525" rIns="100525" bIns="100525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8795"/>
              </a:p>
            </p:txBody>
          </p:sp>
        </p:grpSp>
        <p:grpSp>
          <p:nvGrpSpPr>
            <p:cNvPr id="113" name="object 71"/>
            <p:cNvGrpSpPr/>
            <p:nvPr/>
          </p:nvGrpSpPr>
          <p:grpSpPr>
            <a:xfrm>
              <a:off x="70111" y="101174"/>
              <a:ext cx="68057" cy="43217"/>
              <a:chOff x="0" y="0"/>
              <a:chExt cx="68055" cy="43216"/>
            </a:xfrm>
          </p:grpSpPr>
          <p:sp>
            <p:nvSpPr>
              <p:cNvPr id="117" name="Figura"/>
              <p:cNvSpPr/>
              <p:nvPr/>
            </p:nvSpPr>
            <p:spPr>
              <a:xfrm>
                <a:off x="0" y="-1"/>
                <a:ext cx="68056" cy="432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619" y="0"/>
                    </a:moveTo>
                    <a:lnTo>
                      <a:pt x="0" y="0"/>
                    </a:lnTo>
                    <a:lnTo>
                      <a:pt x="721" y="5735"/>
                    </a:lnTo>
                    <a:lnTo>
                      <a:pt x="2687" y="10424"/>
                    </a:lnTo>
                    <a:lnTo>
                      <a:pt x="5600" y="13587"/>
                    </a:lnTo>
                    <a:lnTo>
                      <a:pt x="9164" y="14748"/>
                    </a:lnTo>
                    <a:lnTo>
                      <a:pt x="16807" y="14748"/>
                    </a:lnTo>
                    <a:lnTo>
                      <a:pt x="14193" y="18430"/>
                    </a:lnTo>
                    <a:lnTo>
                      <a:pt x="15917" y="21600"/>
                    </a:lnTo>
                    <a:lnTo>
                      <a:pt x="21436" y="13828"/>
                    </a:lnTo>
                    <a:lnTo>
                      <a:pt x="21600" y="13248"/>
                    </a:lnTo>
                    <a:lnTo>
                      <a:pt x="21600" y="12034"/>
                    </a:lnTo>
                    <a:lnTo>
                      <a:pt x="21436" y="11455"/>
                    </a:lnTo>
                    <a:lnTo>
                      <a:pt x="20782" y="10533"/>
                    </a:lnTo>
                    <a:lnTo>
                      <a:pt x="9164" y="10533"/>
                    </a:lnTo>
                    <a:lnTo>
                      <a:pt x="6618" y="9704"/>
                    </a:lnTo>
                    <a:lnTo>
                      <a:pt x="4538" y="7445"/>
                    </a:lnTo>
                    <a:lnTo>
                      <a:pt x="3134" y="4096"/>
                    </a:lnTo>
                    <a:lnTo>
                      <a:pt x="2619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0525" tIns="100525" rIns="100525" bIns="100525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8795"/>
              </a:p>
            </p:txBody>
          </p:sp>
          <p:sp>
            <p:nvSpPr>
              <p:cNvPr id="118" name="Figura"/>
              <p:cNvSpPr/>
              <p:nvPr/>
            </p:nvSpPr>
            <p:spPr>
              <a:xfrm>
                <a:off x="44717" y="7363"/>
                <a:ext cx="20761" cy="137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652" y="0"/>
                    </a:moveTo>
                    <a:lnTo>
                      <a:pt x="0" y="9998"/>
                    </a:lnTo>
                    <a:lnTo>
                      <a:pt x="8570" y="21600"/>
                    </a:lnTo>
                    <a:lnTo>
                      <a:pt x="21600" y="21600"/>
                    </a:lnTo>
                    <a:lnTo>
                      <a:pt x="5652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100525" tIns="100525" rIns="100525" bIns="100525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8795"/>
              </a:p>
            </p:txBody>
          </p:sp>
        </p:grpSp>
        <p:grpSp>
          <p:nvGrpSpPr>
            <p:cNvPr id="114" name="object 72"/>
            <p:cNvGrpSpPr/>
            <p:nvPr/>
          </p:nvGrpSpPr>
          <p:grpSpPr>
            <a:xfrm>
              <a:off x="59804" y="57953"/>
              <a:ext cx="68052" cy="43222"/>
              <a:chOff x="0" y="0"/>
              <a:chExt cx="68051" cy="43220"/>
            </a:xfrm>
          </p:grpSpPr>
          <p:sp>
            <p:nvSpPr>
              <p:cNvPr id="115" name="Figura"/>
              <p:cNvSpPr/>
              <p:nvPr/>
            </p:nvSpPr>
            <p:spPr>
              <a:xfrm>
                <a:off x="39178" y="22142"/>
                <a:ext cx="28874" cy="210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027" y="0"/>
                    </a:moveTo>
                    <a:lnTo>
                      <a:pt x="0" y="0"/>
                    </a:lnTo>
                    <a:lnTo>
                      <a:pt x="6000" y="1700"/>
                    </a:lnTo>
                    <a:lnTo>
                      <a:pt x="10904" y="6334"/>
                    </a:lnTo>
                    <a:lnTo>
                      <a:pt x="14213" y="13200"/>
                    </a:lnTo>
                    <a:lnTo>
                      <a:pt x="15428" y="21600"/>
                    </a:lnTo>
                    <a:lnTo>
                      <a:pt x="21600" y="21600"/>
                    </a:lnTo>
                    <a:lnTo>
                      <a:pt x="19900" y="9840"/>
                    </a:lnTo>
                    <a:lnTo>
                      <a:pt x="15266" y="226"/>
                    </a:lnTo>
                    <a:lnTo>
                      <a:pt x="150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0525" tIns="100525" rIns="100525" bIns="100525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8795"/>
              </a:p>
            </p:txBody>
          </p:sp>
          <p:sp>
            <p:nvSpPr>
              <p:cNvPr id="116" name="Figura"/>
              <p:cNvSpPr/>
              <p:nvPr/>
            </p:nvSpPr>
            <p:spPr>
              <a:xfrm>
                <a:off x="-1" y="-1"/>
                <a:ext cx="59267" cy="358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526" y="0"/>
                    </a:moveTo>
                    <a:lnTo>
                      <a:pt x="186" y="9368"/>
                    </a:lnTo>
                    <a:lnTo>
                      <a:pt x="0" y="10067"/>
                    </a:lnTo>
                    <a:lnTo>
                      <a:pt x="0" y="11530"/>
                    </a:lnTo>
                    <a:lnTo>
                      <a:pt x="186" y="12229"/>
                    </a:lnTo>
                    <a:lnTo>
                      <a:pt x="6526" y="21600"/>
                    </a:lnTo>
                    <a:lnTo>
                      <a:pt x="8506" y="17776"/>
                    </a:lnTo>
                    <a:lnTo>
                      <a:pt x="5504" y="13340"/>
                    </a:lnTo>
                    <a:lnTo>
                      <a:pt x="21600" y="13340"/>
                    </a:lnTo>
                    <a:lnTo>
                      <a:pt x="18371" y="9659"/>
                    </a:lnTo>
                    <a:lnTo>
                      <a:pt x="14279" y="8260"/>
                    </a:lnTo>
                    <a:lnTo>
                      <a:pt x="5504" y="8260"/>
                    </a:lnTo>
                    <a:lnTo>
                      <a:pt x="8506" y="3820"/>
                    </a:lnTo>
                    <a:lnTo>
                      <a:pt x="6526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0525" tIns="100525" rIns="100525" bIns="100525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8795"/>
              </a:p>
            </p:txBody>
          </p:sp>
        </p:grpSp>
      </p:grpSp>
      <p:sp>
        <p:nvSpPr>
          <p:cNvPr id="137" name="object 99"/>
          <p:cNvSpPr/>
          <p:nvPr/>
        </p:nvSpPr>
        <p:spPr>
          <a:xfrm flipH="1">
            <a:off x="7820596" y="7310859"/>
            <a:ext cx="62032" cy="2295511"/>
          </a:xfrm>
          <a:custGeom>
            <a:avLst/>
            <a:gdLst/>
            <a:ahLst/>
            <a:cxnLst/>
            <a:rect l="l" t="t" r="r" b="b"/>
            <a:pathLst>
              <a:path h="572770">
                <a:moveTo>
                  <a:pt x="0" y="0"/>
                </a:moveTo>
                <a:lnTo>
                  <a:pt x="0" y="572212"/>
                </a:lnTo>
              </a:path>
            </a:pathLst>
          </a:custGeom>
          <a:ln w="10470">
            <a:solidFill>
              <a:srgbClr val="000000"/>
            </a:solidFill>
            <a:prstDash val="dot"/>
          </a:ln>
        </p:spPr>
        <p:txBody>
          <a:bodyPr wrap="square" lIns="0" tIns="0" rIns="0" bIns="0" rtlCol="0"/>
          <a:lstStyle/>
          <a:p>
            <a:endParaRPr sz="8795"/>
          </a:p>
        </p:txBody>
      </p:sp>
      <p:sp>
        <p:nvSpPr>
          <p:cNvPr id="4" name="object 27"/>
          <p:cNvSpPr/>
          <p:nvPr/>
        </p:nvSpPr>
        <p:spPr>
          <a:xfrm>
            <a:off x="10196860" y="5510659"/>
            <a:ext cx="1810690" cy="1783916"/>
          </a:xfrm>
          <a:custGeom>
            <a:avLst/>
            <a:gdLst/>
            <a:ahLst/>
            <a:cxnLst/>
            <a:rect l="l" t="t" r="r" b="b"/>
            <a:pathLst>
              <a:path w="1853565" h="1853565">
                <a:moveTo>
                  <a:pt x="926673" y="0"/>
                </a:moveTo>
                <a:lnTo>
                  <a:pt x="878987" y="1205"/>
                </a:lnTo>
                <a:lnTo>
                  <a:pt x="831926" y="4784"/>
                </a:lnTo>
                <a:lnTo>
                  <a:pt x="785550" y="10677"/>
                </a:lnTo>
                <a:lnTo>
                  <a:pt x="739916" y="18826"/>
                </a:lnTo>
                <a:lnTo>
                  <a:pt x="695083" y="29174"/>
                </a:lnTo>
                <a:lnTo>
                  <a:pt x="651109" y="41661"/>
                </a:lnTo>
                <a:lnTo>
                  <a:pt x="608052" y="56230"/>
                </a:lnTo>
                <a:lnTo>
                  <a:pt x="565971" y="72822"/>
                </a:lnTo>
                <a:lnTo>
                  <a:pt x="524923" y="91380"/>
                </a:lnTo>
                <a:lnTo>
                  <a:pt x="484966" y="111844"/>
                </a:lnTo>
                <a:lnTo>
                  <a:pt x="446160" y="134158"/>
                </a:lnTo>
                <a:lnTo>
                  <a:pt x="408562" y="158261"/>
                </a:lnTo>
                <a:lnTo>
                  <a:pt x="372230" y="184097"/>
                </a:lnTo>
                <a:lnTo>
                  <a:pt x="337223" y="211607"/>
                </a:lnTo>
                <a:lnTo>
                  <a:pt x="303599" y="240733"/>
                </a:lnTo>
                <a:lnTo>
                  <a:pt x="271417" y="271417"/>
                </a:lnTo>
                <a:lnTo>
                  <a:pt x="240733" y="303599"/>
                </a:lnTo>
                <a:lnTo>
                  <a:pt x="211607" y="337223"/>
                </a:lnTo>
                <a:lnTo>
                  <a:pt x="184097" y="372230"/>
                </a:lnTo>
                <a:lnTo>
                  <a:pt x="158261" y="408562"/>
                </a:lnTo>
                <a:lnTo>
                  <a:pt x="134158" y="446160"/>
                </a:lnTo>
                <a:lnTo>
                  <a:pt x="111844" y="484966"/>
                </a:lnTo>
                <a:lnTo>
                  <a:pt x="91380" y="524923"/>
                </a:lnTo>
                <a:lnTo>
                  <a:pt x="72822" y="565971"/>
                </a:lnTo>
                <a:lnTo>
                  <a:pt x="56230" y="608052"/>
                </a:lnTo>
                <a:lnTo>
                  <a:pt x="41661" y="651109"/>
                </a:lnTo>
                <a:lnTo>
                  <a:pt x="29174" y="695083"/>
                </a:lnTo>
                <a:lnTo>
                  <a:pt x="18826" y="739916"/>
                </a:lnTo>
                <a:lnTo>
                  <a:pt x="10677" y="785550"/>
                </a:lnTo>
                <a:lnTo>
                  <a:pt x="4784" y="831926"/>
                </a:lnTo>
                <a:lnTo>
                  <a:pt x="1205" y="878987"/>
                </a:lnTo>
                <a:lnTo>
                  <a:pt x="0" y="926673"/>
                </a:lnTo>
                <a:lnTo>
                  <a:pt x="1205" y="974359"/>
                </a:lnTo>
                <a:lnTo>
                  <a:pt x="4784" y="1021419"/>
                </a:lnTo>
                <a:lnTo>
                  <a:pt x="10677" y="1067796"/>
                </a:lnTo>
                <a:lnTo>
                  <a:pt x="18826" y="1113429"/>
                </a:lnTo>
                <a:lnTo>
                  <a:pt x="29174" y="1158262"/>
                </a:lnTo>
                <a:lnTo>
                  <a:pt x="41661" y="1202236"/>
                </a:lnTo>
                <a:lnTo>
                  <a:pt x="56230" y="1245293"/>
                </a:lnTo>
                <a:lnTo>
                  <a:pt x="72822" y="1287375"/>
                </a:lnTo>
                <a:lnTo>
                  <a:pt x="91380" y="1328423"/>
                </a:lnTo>
                <a:lnTo>
                  <a:pt x="111844" y="1368379"/>
                </a:lnTo>
                <a:lnTo>
                  <a:pt x="134158" y="1407186"/>
                </a:lnTo>
                <a:lnTo>
                  <a:pt x="158261" y="1444784"/>
                </a:lnTo>
                <a:lnTo>
                  <a:pt x="184097" y="1481115"/>
                </a:lnTo>
                <a:lnTo>
                  <a:pt x="211607" y="1516122"/>
                </a:lnTo>
                <a:lnTo>
                  <a:pt x="240733" y="1549746"/>
                </a:lnTo>
                <a:lnTo>
                  <a:pt x="271417" y="1581929"/>
                </a:lnTo>
                <a:lnTo>
                  <a:pt x="303599" y="1612613"/>
                </a:lnTo>
                <a:lnTo>
                  <a:pt x="337223" y="1641738"/>
                </a:lnTo>
                <a:lnTo>
                  <a:pt x="372230" y="1669248"/>
                </a:lnTo>
                <a:lnTo>
                  <a:pt x="408562" y="1695084"/>
                </a:lnTo>
                <a:lnTo>
                  <a:pt x="446160" y="1719188"/>
                </a:lnTo>
                <a:lnTo>
                  <a:pt x="484966" y="1741501"/>
                </a:lnTo>
                <a:lnTo>
                  <a:pt x="524923" y="1761966"/>
                </a:lnTo>
                <a:lnTo>
                  <a:pt x="565971" y="1780523"/>
                </a:lnTo>
                <a:lnTo>
                  <a:pt x="608052" y="1797116"/>
                </a:lnTo>
                <a:lnTo>
                  <a:pt x="651109" y="1811685"/>
                </a:lnTo>
                <a:lnTo>
                  <a:pt x="695083" y="1824172"/>
                </a:lnTo>
                <a:lnTo>
                  <a:pt x="739916" y="1834519"/>
                </a:lnTo>
                <a:lnTo>
                  <a:pt x="785550" y="1842669"/>
                </a:lnTo>
                <a:lnTo>
                  <a:pt x="831926" y="1848562"/>
                </a:lnTo>
                <a:lnTo>
                  <a:pt x="878987" y="1852140"/>
                </a:lnTo>
                <a:lnTo>
                  <a:pt x="926673" y="1853346"/>
                </a:lnTo>
                <a:lnTo>
                  <a:pt x="974359" y="1852140"/>
                </a:lnTo>
                <a:lnTo>
                  <a:pt x="1021419" y="1848562"/>
                </a:lnTo>
                <a:lnTo>
                  <a:pt x="1067796" y="1842669"/>
                </a:lnTo>
                <a:lnTo>
                  <a:pt x="1113429" y="1834519"/>
                </a:lnTo>
                <a:lnTo>
                  <a:pt x="1158262" y="1824172"/>
                </a:lnTo>
                <a:lnTo>
                  <a:pt x="1202236" y="1811685"/>
                </a:lnTo>
                <a:lnTo>
                  <a:pt x="1245293" y="1797116"/>
                </a:lnTo>
                <a:lnTo>
                  <a:pt x="1287375" y="1780523"/>
                </a:lnTo>
                <a:lnTo>
                  <a:pt x="1328423" y="1761966"/>
                </a:lnTo>
                <a:lnTo>
                  <a:pt x="1368379" y="1741501"/>
                </a:lnTo>
                <a:lnTo>
                  <a:pt x="1407186" y="1719188"/>
                </a:lnTo>
                <a:lnTo>
                  <a:pt x="1444784" y="1695084"/>
                </a:lnTo>
                <a:lnTo>
                  <a:pt x="1481115" y="1669248"/>
                </a:lnTo>
                <a:lnTo>
                  <a:pt x="1516122" y="1641738"/>
                </a:lnTo>
                <a:lnTo>
                  <a:pt x="1549746" y="1612613"/>
                </a:lnTo>
                <a:lnTo>
                  <a:pt x="1581929" y="1581929"/>
                </a:lnTo>
                <a:lnTo>
                  <a:pt x="1612613" y="1549746"/>
                </a:lnTo>
                <a:lnTo>
                  <a:pt x="1641738" y="1516122"/>
                </a:lnTo>
                <a:lnTo>
                  <a:pt x="1669248" y="1481115"/>
                </a:lnTo>
                <a:lnTo>
                  <a:pt x="1695084" y="1444784"/>
                </a:lnTo>
                <a:lnTo>
                  <a:pt x="1719188" y="1407186"/>
                </a:lnTo>
                <a:lnTo>
                  <a:pt x="1741501" y="1368379"/>
                </a:lnTo>
                <a:lnTo>
                  <a:pt x="1761966" y="1328423"/>
                </a:lnTo>
                <a:lnTo>
                  <a:pt x="1780523" y="1287375"/>
                </a:lnTo>
                <a:lnTo>
                  <a:pt x="1797116" y="1245293"/>
                </a:lnTo>
                <a:lnTo>
                  <a:pt x="1811685" y="1202236"/>
                </a:lnTo>
                <a:lnTo>
                  <a:pt x="1824172" y="1158262"/>
                </a:lnTo>
                <a:lnTo>
                  <a:pt x="1834519" y="1113429"/>
                </a:lnTo>
                <a:lnTo>
                  <a:pt x="1842669" y="1067796"/>
                </a:lnTo>
                <a:lnTo>
                  <a:pt x="1848562" y="1021419"/>
                </a:lnTo>
                <a:lnTo>
                  <a:pt x="1852140" y="974359"/>
                </a:lnTo>
                <a:lnTo>
                  <a:pt x="1853346" y="926673"/>
                </a:lnTo>
                <a:lnTo>
                  <a:pt x="1852140" y="878987"/>
                </a:lnTo>
                <a:lnTo>
                  <a:pt x="1848562" y="831926"/>
                </a:lnTo>
                <a:lnTo>
                  <a:pt x="1842669" y="785550"/>
                </a:lnTo>
                <a:lnTo>
                  <a:pt x="1834519" y="739916"/>
                </a:lnTo>
                <a:lnTo>
                  <a:pt x="1824172" y="695083"/>
                </a:lnTo>
                <a:lnTo>
                  <a:pt x="1811685" y="651109"/>
                </a:lnTo>
                <a:lnTo>
                  <a:pt x="1797116" y="608052"/>
                </a:lnTo>
                <a:lnTo>
                  <a:pt x="1780523" y="565971"/>
                </a:lnTo>
                <a:lnTo>
                  <a:pt x="1761966" y="524923"/>
                </a:lnTo>
                <a:lnTo>
                  <a:pt x="1741501" y="484966"/>
                </a:lnTo>
                <a:lnTo>
                  <a:pt x="1719188" y="446160"/>
                </a:lnTo>
                <a:lnTo>
                  <a:pt x="1695084" y="408562"/>
                </a:lnTo>
                <a:lnTo>
                  <a:pt x="1669248" y="372230"/>
                </a:lnTo>
                <a:lnTo>
                  <a:pt x="1641738" y="337223"/>
                </a:lnTo>
                <a:lnTo>
                  <a:pt x="1612613" y="303599"/>
                </a:lnTo>
                <a:lnTo>
                  <a:pt x="1581929" y="271417"/>
                </a:lnTo>
                <a:lnTo>
                  <a:pt x="1549746" y="240733"/>
                </a:lnTo>
                <a:lnTo>
                  <a:pt x="1516122" y="211607"/>
                </a:lnTo>
                <a:lnTo>
                  <a:pt x="1481115" y="184097"/>
                </a:lnTo>
                <a:lnTo>
                  <a:pt x="1444784" y="158261"/>
                </a:lnTo>
                <a:lnTo>
                  <a:pt x="1407186" y="134158"/>
                </a:lnTo>
                <a:lnTo>
                  <a:pt x="1368379" y="111844"/>
                </a:lnTo>
                <a:lnTo>
                  <a:pt x="1328423" y="91380"/>
                </a:lnTo>
                <a:lnTo>
                  <a:pt x="1287375" y="72822"/>
                </a:lnTo>
                <a:lnTo>
                  <a:pt x="1245293" y="56230"/>
                </a:lnTo>
                <a:lnTo>
                  <a:pt x="1202236" y="41661"/>
                </a:lnTo>
                <a:lnTo>
                  <a:pt x="1158262" y="29174"/>
                </a:lnTo>
                <a:lnTo>
                  <a:pt x="1113429" y="18826"/>
                </a:lnTo>
                <a:lnTo>
                  <a:pt x="1067796" y="10677"/>
                </a:lnTo>
                <a:lnTo>
                  <a:pt x="1021419" y="4784"/>
                </a:lnTo>
                <a:lnTo>
                  <a:pt x="974359" y="1205"/>
                </a:lnTo>
                <a:lnTo>
                  <a:pt x="926673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</p:spPr>
        <p:txBody>
          <a:bodyPr wrap="square" lIns="0" tIns="0" rIns="0" bIns="0" rtlCol="0"/>
          <a:lstStyle/>
          <a:p>
            <a:endParaRPr sz="8795"/>
          </a:p>
        </p:txBody>
      </p:sp>
      <p:sp>
        <p:nvSpPr>
          <p:cNvPr id="60" name="object 104"/>
          <p:cNvSpPr/>
          <p:nvPr/>
        </p:nvSpPr>
        <p:spPr>
          <a:xfrm>
            <a:off x="9996804" y="550562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8795"/>
          </a:p>
        </p:txBody>
      </p:sp>
      <p:sp>
        <p:nvSpPr>
          <p:cNvPr id="72" name="object 121"/>
          <p:cNvSpPr/>
          <p:nvPr/>
        </p:nvSpPr>
        <p:spPr>
          <a:xfrm>
            <a:off x="10063937" y="5379714"/>
            <a:ext cx="2076804" cy="2046096"/>
          </a:xfrm>
          <a:custGeom>
            <a:avLst/>
            <a:gdLst/>
            <a:ahLst/>
            <a:cxnLst/>
            <a:rect l="l" t="t" r="r" b="b"/>
            <a:pathLst>
              <a:path w="2125979" h="2125979">
                <a:moveTo>
                  <a:pt x="1062742" y="2125464"/>
                </a:moveTo>
                <a:lnTo>
                  <a:pt x="1111388" y="2124370"/>
                </a:lnTo>
                <a:lnTo>
                  <a:pt x="1159473" y="2121121"/>
                </a:lnTo>
                <a:lnTo>
                  <a:pt x="1206950" y="2115762"/>
                </a:lnTo>
                <a:lnTo>
                  <a:pt x="1253771" y="2108342"/>
                </a:lnTo>
                <a:lnTo>
                  <a:pt x="1299890" y="2098906"/>
                </a:lnTo>
                <a:lnTo>
                  <a:pt x="1345261" y="2087502"/>
                </a:lnTo>
                <a:lnTo>
                  <a:pt x="1389835" y="2074177"/>
                </a:lnTo>
                <a:lnTo>
                  <a:pt x="1433567" y="2058977"/>
                </a:lnTo>
                <a:lnTo>
                  <a:pt x="1476409" y="2041949"/>
                </a:lnTo>
                <a:lnTo>
                  <a:pt x="1518314" y="2023141"/>
                </a:lnTo>
                <a:lnTo>
                  <a:pt x="1559236" y="2002599"/>
                </a:lnTo>
                <a:lnTo>
                  <a:pt x="1599128" y="1980370"/>
                </a:lnTo>
                <a:lnTo>
                  <a:pt x="1637942" y="1956502"/>
                </a:lnTo>
                <a:lnTo>
                  <a:pt x="1675632" y="1931040"/>
                </a:lnTo>
                <a:lnTo>
                  <a:pt x="1712152" y="1904031"/>
                </a:lnTo>
                <a:lnTo>
                  <a:pt x="1747453" y="1875524"/>
                </a:lnTo>
                <a:lnTo>
                  <a:pt x="1781489" y="1845564"/>
                </a:lnTo>
                <a:lnTo>
                  <a:pt x="1814214" y="1814198"/>
                </a:lnTo>
                <a:lnTo>
                  <a:pt x="1845580" y="1781474"/>
                </a:lnTo>
                <a:lnTo>
                  <a:pt x="1875540" y="1747438"/>
                </a:lnTo>
                <a:lnTo>
                  <a:pt x="1904048" y="1712137"/>
                </a:lnTo>
                <a:lnTo>
                  <a:pt x="1931057" y="1675618"/>
                </a:lnTo>
                <a:lnTo>
                  <a:pt x="1956519" y="1637929"/>
                </a:lnTo>
                <a:lnTo>
                  <a:pt x="1980389" y="1599115"/>
                </a:lnTo>
                <a:lnTo>
                  <a:pt x="2002618" y="1559223"/>
                </a:lnTo>
                <a:lnTo>
                  <a:pt x="2023160" y="1518302"/>
                </a:lnTo>
                <a:lnTo>
                  <a:pt x="2041969" y="1476397"/>
                </a:lnTo>
                <a:lnTo>
                  <a:pt x="2058996" y="1433555"/>
                </a:lnTo>
                <a:lnTo>
                  <a:pt x="2074197" y="1389824"/>
                </a:lnTo>
                <a:lnTo>
                  <a:pt x="2087522" y="1345249"/>
                </a:lnTo>
                <a:lnTo>
                  <a:pt x="2098926" y="1299879"/>
                </a:lnTo>
                <a:lnTo>
                  <a:pt x="2108362" y="1253760"/>
                </a:lnTo>
                <a:lnTo>
                  <a:pt x="2115783" y="1206939"/>
                </a:lnTo>
                <a:lnTo>
                  <a:pt x="2121141" y="1159462"/>
                </a:lnTo>
                <a:lnTo>
                  <a:pt x="2124391" y="1111378"/>
                </a:lnTo>
                <a:lnTo>
                  <a:pt x="2125485" y="1062732"/>
                </a:lnTo>
                <a:lnTo>
                  <a:pt x="2124391" y="1014085"/>
                </a:lnTo>
                <a:lnTo>
                  <a:pt x="2121141" y="966001"/>
                </a:lnTo>
                <a:lnTo>
                  <a:pt x="2115783" y="918524"/>
                </a:lnTo>
                <a:lnTo>
                  <a:pt x="2108362" y="871703"/>
                </a:lnTo>
                <a:lnTo>
                  <a:pt x="2098926" y="825584"/>
                </a:lnTo>
                <a:lnTo>
                  <a:pt x="2087522" y="780214"/>
                </a:lnTo>
                <a:lnTo>
                  <a:pt x="2074197" y="735640"/>
                </a:lnTo>
                <a:lnTo>
                  <a:pt x="2058996" y="691908"/>
                </a:lnTo>
                <a:lnTo>
                  <a:pt x="2041969" y="649066"/>
                </a:lnTo>
                <a:lnTo>
                  <a:pt x="2023160" y="607161"/>
                </a:lnTo>
                <a:lnTo>
                  <a:pt x="2002618" y="566240"/>
                </a:lnTo>
                <a:lnTo>
                  <a:pt x="1980389" y="526348"/>
                </a:lnTo>
                <a:lnTo>
                  <a:pt x="1956519" y="487534"/>
                </a:lnTo>
                <a:lnTo>
                  <a:pt x="1931057" y="449845"/>
                </a:lnTo>
                <a:lnTo>
                  <a:pt x="1904048" y="413326"/>
                </a:lnTo>
                <a:lnTo>
                  <a:pt x="1875540" y="378025"/>
                </a:lnTo>
                <a:lnTo>
                  <a:pt x="1845580" y="343989"/>
                </a:lnTo>
                <a:lnTo>
                  <a:pt x="1814214" y="311265"/>
                </a:lnTo>
                <a:lnTo>
                  <a:pt x="1781489" y="279899"/>
                </a:lnTo>
                <a:lnTo>
                  <a:pt x="1747453" y="249939"/>
                </a:lnTo>
                <a:lnTo>
                  <a:pt x="1712152" y="221432"/>
                </a:lnTo>
                <a:lnTo>
                  <a:pt x="1675632" y="194424"/>
                </a:lnTo>
                <a:lnTo>
                  <a:pt x="1637942" y="168962"/>
                </a:lnTo>
                <a:lnTo>
                  <a:pt x="1599128" y="145093"/>
                </a:lnTo>
                <a:lnTo>
                  <a:pt x="1559236" y="122864"/>
                </a:lnTo>
                <a:lnTo>
                  <a:pt x="1518314" y="102322"/>
                </a:lnTo>
                <a:lnTo>
                  <a:pt x="1476409" y="83514"/>
                </a:lnTo>
                <a:lnTo>
                  <a:pt x="1433567" y="66486"/>
                </a:lnTo>
                <a:lnTo>
                  <a:pt x="1389835" y="51286"/>
                </a:lnTo>
                <a:lnTo>
                  <a:pt x="1345261" y="37961"/>
                </a:lnTo>
                <a:lnTo>
                  <a:pt x="1299890" y="26557"/>
                </a:lnTo>
                <a:lnTo>
                  <a:pt x="1253771" y="17121"/>
                </a:lnTo>
                <a:lnTo>
                  <a:pt x="1206950" y="9701"/>
                </a:lnTo>
                <a:lnTo>
                  <a:pt x="1159473" y="4343"/>
                </a:lnTo>
                <a:lnTo>
                  <a:pt x="1111388" y="1093"/>
                </a:lnTo>
                <a:lnTo>
                  <a:pt x="1062742" y="0"/>
                </a:lnTo>
                <a:lnTo>
                  <a:pt x="1014096" y="1093"/>
                </a:lnTo>
                <a:lnTo>
                  <a:pt x="966011" y="4343"/>
                </a:lnTo>
                <a:lnTo>
                  <a:pt x="918534" y="9701"/>
                </a:lnTo>
                <a:lnTo>
                  <a:pt x="871713" y="17121"/>
                </a:lnTo>
                <a:lnTo>
                  <a:pt x="825594" y="26557"/>
                </a:lnTo>
                <a:lnTo>
                  <a:pt x="780223" y="37961"/>
                </a:lnTo>
                <a:lnTo>
                  <a:pt x="735649" y="51286"/>
                </a:lnTo>
                <a:lnTo>
                  <a:pt x="691917" y="66486"/>
                </a:lnTo>
                <a:lnTo>
                  <a:pt x="649075" y="83514"/>
                </a:lnTo>
                <a:lnTo>
                  <a:pt x="607170" y="102322"/>
                </a:lnTo>
                <a:lnTo>
                  <a:pt x="566248" y="122864"/>
                </a:lnTo>
                <a:lnTo>
                  <a:pt x="526356" y="145093"/>
                </a:lnTo>
                <a:lnTo>
                  <a:pt x="487542" y="168962"/>
                </a:lnTo>
                <a:lnTo>
                  <a:pt x="449852" y="194424"/>
                </a:lnTo>
                <a:lnTo>
                  <a:pt x="413332" y="221432"/>
                </a:lnTo>
                <a:lnTo>
                  <a:pt x="378031" y="249939"/>
                </a:lnTo>
                <a:lnTo>
                  <a:pt x="343995" y="279899"/>
                </a:lnTo>
                <a:lnTo>
                  <a:pt x="311270" y="311265"/>
                </a:lnTo>
                <a:lnTo>
                  <a:pt x="279904" y="343989"/>
                </a:lnTo>
                <a:lnTo>
                  <a:pt x="249944" y="378025"/>
                </a:lnTo>
                <a:lnTo>
                  <a:pt x="221436" y="413326"/>
                </a:lnTo>
                <a:lnTo>
                  <a:pt x="194427" y="449845"/>
                </a:lnTo>
                <a:lnTo>
                  <a:pt x="168965" y="487534"/>
                </a:lnTo>
                <a:lnTo>
                  <a:pt x="145095" y="526348"/>
                </a:lnTo>
                <a:lnTo>
                  <a:pt x="122866" y="566240"/>
                </a:lnTo>
                <a:lnTo>
                  <a:pt x="102324" y="607161"/>
                </a:lnTo>
                <a:lnTo>
                  <a:pt x="83515" y="649066"/>
                </a:lnTo>
                <a:lnTo>
                  <a:pt x="66488" y="691908"/>
                </a:lnTo>
                <a:lnTo>
                  <a:pt x="51287" y="735640"/>
                </a:lnTo>
                <a:lnTo>
                  <a:pt x="37962" y="780214"/>
                </a:lnTo>
                <a:lnTo>
                  <a:pt x="26558" y="825584"/>
                </a:lnTo>
                <a:lnTo>
                  <a:pt x="17122" y="871703"/>
                </a:lnTo>
                <a:lnTo>
                  <a:pt x="9701" y="918524"/>
                </a:lnTo>
                <a:lnTo>
                  <a:pt x="4343" y="966001"/>
                </a:lnTo>
                <a:lnTo>
                  <a:pt x="1093" y="1014085"/>
                </a:lnTo>
                <a:lnTo>
                  <a:pt x="0" y="1062732"/>
                </a:lnTo>
                <a:lnTo>
                  <a:pt x="1093" y="1111378"/>
                </a:lnTo>
                <a:lnTo>
                  <a:pt x="4343" y="1159462"/>
                </a:lnTo>
                <a:lnTo>
                  <a:pt x="9701" y="1206939"/>
                </a:lnTo>
                <a:lnTo>
                  <a:pt x="17122" y="1253760"/>
                </a:lnTo>
                <a:lnTo>
                  <a:pt x="26558" y="1299879"/>
                </a:lnTo>
                <a:lnTo>
                  <a:pt x="37962" y="1345249"/>
                </a:lnTo>
                <a:lnTo>
                  <a:pt x="51287" y="1389824"/>
                </a:lnTo>
                <a:lnTo>
                  <a:pt x="66488" y="1433555"/>
                </a:lnTo>
                <a:lnTo>
                  <a:pt x="83515" y="1476397"/>
                </a:lnTo>
                <a:lnTo>
                  <a:pt x="102324" y="1518302"/>
                </a:lnTo>
                <a:lnTo>
                  <a:pt x="122866" y="1559223"/>
                </a:lnTo>
                <a:lnTo>
                  <a:pt x="145095" y="1599115"/>
                </a:lnTo>
                <a:lnTo>
                  <a:pt x="168965" y="1637929"/>
                </a:lnTo>
                <a:lnTo>
                  <a:pt x="194427" y="1675618"/>
                </a:lnTo>
                <a:lnTo>
                  <a:pt x="221436" y="1712137"/>
                </a:lnTo>
                <a:lnTo>
                  <a:pt x="249944" y="1747438"/>
                </a:lnTo>
                <a:lnTo>
                  <a:pt x="279904" y="1781474"/>
                </a:lnTo>
                <a:lnTo>
                  <a:pt x="311270" y="1814198"/>
                </a:lnTo>
                <a:lnTo>
                  <a:pt x="343995" y="1845564"/>
                </a:lnTo>
                <a:lnTo>
                  <a:pt x="378031" y="1875524"/>
                </a:lnTo>
                <a:lnTo>
                  <a:pt x="413332" y="1904031"/>
                </a:lnTo>
                <a:lnTo>
                  <a:pt x="449852" y="1931040"/>
                </a:lnTo>
                <a:lnTo>
                  <a:pt x="487542" y="1956502"/>
                </a:lnTo>
                <a:lnTo>
                  <a:pt x="526356" y="1980370"/>
                </a:lnTo>
                <a:lnTo>
                  <a:pt x="566248" y="2002599"/>
                </a:lnTo>
                <a:lnTo>
                  <a:pt x="607170" y="2023141"/>
                </a:lnTo>
                <a:lnTo>
                  <a:pt x="649075" y="2041949"/>
                </a:lnTo>
                <a:lnTo>
                  <a:pt x="691917" y="2058977"/>
                </a:lnTo>
                <a:lnTo>
                  <a:pt x="735649" y="2074177"/>
                </a:lnTo>
                <a:lnTo>
                  <a:pt x="780223" y="2087502"/>
                </a:lnTo>
                <a:lnTo>
                  <a:pt x="825594" y="2098906"/>
                </a:lnTo>
                <a:lnTo>
                  <a:pt x="871713" y="2108342"/>
                </a:lnTo>
                <a:lnTo>
                  <a:pt x="918534" y="2115762"/>
                </a:lnTo>
                <a:lnTo>
                  <a:pt x="966011" y="2121121"/>
                </a:lnTo>
                <a:lnTo>
                  <a:pt x="1014096" y="2124370"/>
                </a:lnTo>
                <a:lnTo>
                  <a:pt x="1062742" y="2125464"/>
                </a:lnTo>
                <a:close/>
              </a:path>
            </a:pathLst>
          </a:custGeom>
          <a:ln w="20941"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/>
          <a:lstStyle/>
          <a:p>
            <a:endParaRPr sz="8795"/>
          </a:p>
        </p:txBody>
      </p:sp>
      <p:pic>
        <p:nvPicPr>
          <p:cNvPr id="78" name="Рисунок 77" descr="115-1157954_sales-enablement-money.png"/>
          <p:cNvPicPr>
            <a:picLocks noChangeAspect="1"/>
          </p:cNvPicPr>
          <p:nvPr/>
        </p:nvPicPr>
        <p:blipFill>
          <a:blip r:embed="rId10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40000"/>
          </a:blip>
          <a:stretch>
            <a:fillRect/>
          </a:stretch>
        </p:blipFill>
        <p:spPr>
          <a:xfrm>
            <a:off x="10605712" y="5883877"/>
            <a:ext cx="993928" cy="992604"/>
          </a:xfrm>
          <a:prstGeom prst="rect">
            <a:avLst/>
          </a:prstGeom>
        </p:spPr>
      </p:pic>
      <p:pic>
        <p:nvPicPr>
          <p:cNvPr id="75" name="Рисунок 74" descr="Рисунок2.png"/>
          <p:cNvPicPr>
            <a:picLocks noChangeAspect="1"/>
          </p:cNvPicPr>
          <p:nvPr/>
        </p:nvPicPr>
        <p:blipFill>
          <a:blip r:embed="rId7" cstate="print"/>
          <a:srcRect t="31773" r="34040"/>
          <a:stretch>
            <a:fillRect/>
          </a:stretch>
        </p:blipFill>
        <p:spPr>
          <a:xfrm>
            <a:off x="14757181" y="1"/>
            <a:ext cx="5348420" cy="5422554"/>
          </a:xfrm>
          <a:prstGeom prst="rect">
            <a:avLst/>
          </a:prstGeom>
        </p:spPr>
      </p:pic>
      <p:pic>
        <p:nvPicPr>
          <p:cNvPr id="77" name="Рисунок 76" descr="C:\Users\ShulginKE\AppData\Local\Microsoft\Windows\INetCache\Content.Word\Герб ЦВЕТ.PN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09344" y="0"/>
            <a:ext cx="3096344" cy="2849167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TextBox 84"/>
          <p:cNvSpPr txBox="1"/>
          <p:nvPr/>
        </p:nvSpPr>
        <p:spPr>
          <a:xfrm>
            <a:off x="12789148" y="9615115"/>
            <a:ext cx="2752703" cy="597611"/>
          </a:xfrm>
          <a:prstGeom prst="homePlat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none" lIns="0" tIns="0" rIns="0" bIns="0" rtlCol="0" anchor="ctr">
            <a:noAutofit/>
          </a:bodyPr>
          <a:lstStyle/>
          <a:p>
            <a:pPr algn="ctr">
              <a:spcBef>
                <a:spcPct val="50000"/>
              </a:spcBef>
              <a:buClr>
                <a:schemeClr val="folHlink"/>
              </a:buClr>
              <a:buSzPct val="100000"/>
              <a:buFont typeface="Wingdings" panose="05000000000000000000" pitchFamily="2" charset="2"/>
              <a:buNone/>
            </a:pPr>
            <a:r>
              <a:rPr lang="ru-RU" altLang="ru-RU" sz="3958" b="1" dirty="0">
                <a:solidFill>
                  <a:schemeClr val="bg1"/>
                </a:solidFill>
              </a:rPr>
              <a:t>2022</a:t>
            </a:r>
          </a:p>
        </p:txBody>
      </p:sp>
      <p:sp>
        <p:nvSpPr>
          <p:cNvPr id="86" name="object 27"/>
          <p:cNvSpPr/>
          <p:nvPr/>
        </p:nvSpPr>
        <p:spPr>
          <a:xfrm>
            <a:off x="13221196" y="5463525"/>
            <a:ext cx="1931620" cy="1903058"/>
          </a:xfrm>
          <a:custGeom>
            <a:avLst/>
            <a:gdLst/>
            <a:ahLst/>
            <a:cxnLst/>
            <a:rect l="l" t="t" r="r" b="b"/>
            <a:pathLst>
              <a:path w="1853565" h="1853565">
                <a:moveTo>
                  <a:pt x="926673" y="0"/>
                </a:moveTo>
                <a:lnTo>
                  <a:pt x="878987" y="1205"/>
                </a:lnTo>
                <a:lnTo>
                  <a:pt x="831926" y="4784"/>
                </a:lnTo>
                <a:lnTo>
                  <a:pt x="785550" y="10677"/>
                </a:lnTo>
                <a:lnTo>
                  <a:pt x="739916" y="18826"/>
                </a:lnTo>
                <a:lnTo>
                  <a:pt x="695083" y="29174"/>
                </a:lnTo>
                <a:lnTo>
                  <a:pt x="651109" y="41661"/>
                </a:lnTo>
                <a:lnTo>
                  <a:pt x="608052" y="56230"/>
                </a:lnTo>
                <a:lnTo>
                  <a:pt x="565971" y="72822"/>
                </a:lnTo>
                <a:lnTo>
                  <a:pt x="524923" y="91380"/>
                </a:lnTo>
                <a:lnTo>
                  <a:pt x="484966" y="111844"/>
                </a:lnTo>
                <a:lnTo>
                  <a:pt x="446160" y="134158"/>
                </a:lnTo>
                <a:lnTo>
                  <a:pt x="408562" y="158261"/>
                </a:lnTo>
                <a:lnTo>
                  <a:pt x="372230" y="184097"/>
                </a:lnTo>
                <a:lnTo>
                  <a:pt x="337223" y="211607"/>
                </a:lnTo>
                <a:lnTo>
                  <a:pt x="303599" y="240733"/>
                </a:lnTo>
                <a:lnTo>
                  <a:pt x="271417" y="271417"/>
                </a:lnTo>
                <a:lnTo>
                  <a:pt x="240733" y="303599"/>
                </a:lnTo>
                <a:lnTo>
                  <a:pt x="211607" y="337223"/>
                </a:lnTo>
                <a:lnTo>
                  <a:pt x="184097" y="372230"/>
                </a:lnTo>
                <a:lnTo>
                  <a:pt x="158261" y="408562"/>
                </a:lnTo>
                <a:lnTo>
                  <a:pt x="134158" y="446160"/>
                </a:lnTo>
                <a:lnTo>
                  <a:pt x="111844" y="484966"/>
                </a:lnTo>
                <a:lnTo>
                  <a:pt x="91380" y="524923"/>
                </a:lnTo>
                <a:lnTo>
                  <a:pt x="72822" y="565971"/>
                </a:lnTo>
                <a:lnTo>
                  <a:pt x="56230" y="608052"/>
                </a:lnTo>
                <a:lnTo>
                  <a:pt x="41661" y="651109"/>
                </a:lnTo>
                <a:lnTo>
                  <a:pt x="29174" y="695083"/>
                </a:lnTo>
                <a:lnTo>
                  <a:pt x="18826" y="739916"/>
                </a:lnTo>
                <a:lnTo>
                  <a:pt x="10677" y="785550"/>
                </a:lnTo>
                <a:lnTo>
                  <a:pt x="4784" y="831926"/>
                </a:lnTo>
                <a:lnTo>
                  <a:pt x="1205" y="878987"/>
                </a:lnTo>
                <a:lnTo>
                  <a:pt x="0" y="926673"/>
                </a:lnTo>
                <a:lnTo>
                  <a:pt x="1205" y="974359"/>
                </a:lnTo>
                <a:lnTo>
                  <a:pt x="4784" y="1021419"/>
                </a:lnTo>
                <a:lnTo>
                  <a:pt x="10677" y="1067796"/>
                </a:lnTo>
                <a:lnTo>
                  <a:pt x="18826" y="1113429"/>
                </a:lnTo>
                <a:lnTo>
                  <a:pt x="29174" y="1158262"/>
                </a:lnTo>
                <a:lnTo>
                  <a:pt x="41661" y="1202236"/>
                </a:lnTo>
                <a:lnTo>
                  <a:pt x="56230" y="1245293"/>
                </a:lnTo>
                <a:lnTo>
                  <a:pt x="72822" y="1287375"/>
                </a:lnTo>
                <a:lnTo>
                  <a:pt x="91380" y="1328423"/>
                </a:lnTo>
                <a:lnTo>
                  <a:pt x="111844" y="1368379"/>
                </a:lnTo>
                <a:lnTo>
                  <a:pt x="134158" y="1407186"/>
                </a:lnTo>
                <a:lnTo>
                  <a:pt x="158261" y="1444784"/>
                </a:lnTo>
                <a:lnTo>
                  <a:pt x="184097" y="1481115"/>
                </a:lnTo>
                <a:lnTo>
                  <a:pt x="211607" y="1516122"/>
                </a:lnTo>
                <a:lnTo>
                  <a:pt x="240733" y="1549746"/>
                </a:lnTo>
                <a:lnTo>
                  <a:pt x="271417" y="1581929"/>
                </a:lnTo>
                <a:lnTo>
                  <a:pt x="303599" y="1612613"/>
                </a:lnTo>
                <a:lnTo>
                  <a:pt x="337223" y="1641738"/>
                </a:lnTo>
                <a:lnTo>
                  <a:pt x="372230" y="1669248"/>
                </a:lnTo>
                <a:lnTo>
                  <a:pt x="408562" y="1695084"/>
                </a:lnTo>
                <a:lnTo>
                  <a:pt x="446160" y="1719188"/>
                </a:lnTo>
                <a:lnTo>
                  <a:pt x="484966" y="1741501"/>
                </a:lnTo>
                <a:lnTo>
                  <a:pt x="524923" y="1761966"/>
                </a:lnTo>
                <a:lnTo>
                  <a:pt x="565971" y="1780523"/>
                </a:lnTo>
                <a:lnTo>
                  <a:pt x="608052" y="1797116"/>
                </a:lnTo>
                <a:lnTo>
                  <a:pt x="651109" y="1811685"/>
                </a:lnTo>
                <a:lnTo>
                  <a:pt x="695083" y="1824172"/>
                </a:lnTo>
                <a:lnTo>
                  <a:pt x="739916" y="1834519"/>
                </a:lnTo>
                <a:lnTo>
                  <a:pt x="785550" y="1842669"/>
                </a:lnTo>
                <a:lnTo>
                  <a:pt x="831926" y="1848562"/>
                </a:lnTo>
                <a:lnTo>
                  <a:pt x="878987" y="1852140"/>
                </a:lnTo>
                <a:lnTo>
                  <a:pt x="926673" y="1853346"/>
                </a:lnTo>
                <a:lnTo>
                  <a:pt x="974359" y="1852140"/>
                </a:lnTo>
                <a:lnTo>
                  <a:pt x="1021419" y="1848562"/>
                </a:lnTo>
                <a:lnTo>
                  <a:pt x="1067796" y="1842669"/>
                </a:lnTo>
                <a:lnTo>
                  <a:pt x="1113429" y="1834519"/>
                </a:lnTo>
                <a:lnTo>
                  <a:pt x="1158262" y="1824172"/>
                </a:lnTo>
                <a:lnTo>
                  <a:pt x="1202236" y="1811685"/>
                </a:lnTo>
                <a:lnTo>
                  <a:pt x="1245293" y="1797116"/>
                </a:lnTo>
                <a:lnTo>
                  <a:pt x="1287375" y="1780523"/>
                </a:lnTo>
                <a:lnTo>
                  <a:pt x="1328423" y="1761966"/>
                </a:lnTo>
                <a:lnTo>
                  <a:pt x="1368379" y="1741501"/>
                </a:lnTo>
                <a:lnTo>
                  <a:pt x="1407186" y="1719188"/>
                </a:lnTo>
                <a:lnTo>
                  <a:pt x="1444784" y="1695084"/>
                </a:lnTo>
                <a:lnTo>
                  <a:pt x="1481115" y="1669248"/>
                </a:lnTo>
                <a:lnTo>
                  <a:pt x="1516122" y="1641738"/>
                </a:lnTo>
                <a:lnTo>
                  <a:pt x="1549746" y="1612613"/>
                </a:lnTo>
                <a:lnTo>
                  <a:pt x="1581929" y="1581929"/>
                </a:lnTo>
                <a:lnTo>
                  <a:pt x="1612613" y="1549746"/>
                </a:lnTo>
                <a:lnTo>
                  <a:pt x="1641738" y="1516122"/>
                </a:lnTo>
                <a:lnTo>
                  <a:pt x="1669248" y="1481115"/>
                </a:lnTo>
                <a:lnTo>
                  <a:pt x="1695084" y="1444784"/>
                </a:lnTo>
                <a:lnTo>
                  <a:pt x="1719188" y="1407186"/>
                </a:lnTo>
                <a:lnTo>
                  <a:pt x="1741501" y="1368379"/>
                </a:lnTo>
                <a:lnTo>
                  <a:pt x="1761966" y="1328423"/>
                </a:lnTo>
                <a:lnTo>
                  <a:pt x="1780523" y="1287375"/>
                </a:lnTo>
                <a:lnTo>
                  <a:pt x="1797116" y="1245293"/>
                </a:lnTo>
                <a:lnTo>
                  <a:pt x="1811685" y="1202236"/>
                </a:lnTo>
                <a:lnTo>
                  <a:pt x="1824172" y="1158262"/>
                </a:lnTo>
                <a:lnTo>
                  <a:pt x="1834519" y="1113429"/>
                </a:lnTo>
                <a:lnTo>
                  <a:pt x="1842669" y="1067796"/>
                </a:lnTo>
                <a:lnTo>
                  <a:pt x="1848562" y="1021419"/>
                </a:lnTo>
                <a:lnTo>
                  <a:pt x="1852140" y="974359"/>
                </a:lnTo>
                <a:lnTo>
                  <a:pt x="1853346" y="926673"/>
                </a:lnTo>
                <a:lnTo>
                  <a:pt x="1852140" y="878987"/>
                </a:lnTo>
                <a:lnTo>
                  <a:pt x="1848562" y="831926"/>
                </a:lnTo>
                <a:lnTo>
                  <a:pt x="1842669" y="785550"/>
                </a:lnTo>
                <a:lnTo>
                  <a:pt x="1834519" y="739916"/>
                </a:lnTo>
                <a:lnTo>
                  <a:pt x="1824172" y="695083"/>
                </a:lnTo>
                <a:lnTo>
                  <a:pt x="1811685" y="651109"/>
                </a:lnTo>
                <a:lnTo>
                  <a:pt x="1797116" y="608052"/>
                </a:lnTo>
                <a:lnTo>
                  <a:pt x="1780523" y="565971"/>
                </a:lnTo>
                <a:lnTo>
                  <a:pt x="1761966" y="524923"/>
                </a:lnTo>
                <a:lnTo>
                  <a:pt x="1741501" y="484966"/>
                </a:lnTo>
                <a:lnTo>
                  <a:pt x="1719188" y="446160"/>
                </a:lnTo>
                <a:lnTo>
                  <a:pt x="1695084" y="408562"/>
                </a:lnTo>
                <a:lnTo>
                  <a:pt x="1669248" y="372230"/>
                </a:lnTo>
                <a:lnTo>
                  <a:pt x="1641738" y="337223"/>
                </a:lnTo>
                <a:lnTo>
                  <a:pt x="1612613" y="303599"/>
                </a:lnTo>
                <a:lnTo>
                  <a:pt x="1581929" y="271417"/>
                </a:lnTo>
                <a:lnTo>
                  <a:pt x="1549746" y="240733"/>
                </a:lnTo>
                <a:lnTo>
                  <a:pt x="1516122" y="211607"/>
                </a:lnTo>
                <a:lnTo>
                  <a:pt x="1481115" y="184097"/>
                </a:lnTo>
                <a:lnTo>
                  <a:pt x="1444784" y="158261"/>
                </a:lnTo>
                <a:lnTo>
                  <a:pt x="1407186" y="134158"/>
                </a:lnTo>
                <a:lnTo>
                  <a:pt x="1368379" y="111844"/>
                </a:lnTo>
                <a:lnTo>
                  <a:pt x="1328423" y="91380"/>
                </a:lnTo>
                <a:lnTo>
                  <a:pt x="1287375" y="72822"/>
                </a:lnTo>
                <a:lnTo>
                  <a:pt x="1245293" y="56230"/>
                </a:lnTo>
                <a:lnTo>
                  <a:pt x="1202236" y="41661"/>
                </a:lnTo>
                <a:lnTo>
                  <a:pt x="1158262" y="29174"/>
                </a:lnTo>
                <a:lnTo>
                  <a:pt x="1113429" y="18826"/>
                </a:lnTo>
                <a:lnTo>
                  <a:pt x="1067796" y="10677"/>
                </a:lnTo>
                <a:lnTo>
                  <a:pt x="1021419" y="4784"/>
                </a:lnTo>
                <a:lnTo>
                  <a:pt x="974359" y="1205"/>
                </a:lnTo>
                <a:lnTo>
                  <a:pt x="926673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</p:spPr>
        <p:txBody>
          <a:bodyPr wrap="square" lIns="0" tIns="0" rIns="0" bIns="0" rtlCol="0"/>
          <a:lstStyle/>
          <a:p>
            <a:endParaRPr sz="8795"/>
          </a:p>
        </p:txBody>
      </p:sp>
      <p:sp>
        <p:nvSpPr>
          <p:cNvPr id="88" name="object 104"/>
          <p:cNvSpPr/>
          <p:nvPr/>
        </p:nvSpPr>
        <p:spPr>
          <a:xfrm flipV="1">
            <a:off x="13021139" y="5577627"/>
            <a:ext cx="45719" cy="45719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8795"/>
          </a:p>
        </p:txBody>
      </p:sp>
      <p:sp>
        <p:nvSpPr>
          <p:cNvPr id="91" name="object 121"/>
          <p:cNvSpPr/>
          <p:nvPr/>
        </p:nvSpPr>
        <p:spPr>
          <a:xfrm>
            <a:off x="13088272" y="5315070"/>
            <a:ext cx="2215507" cy="2182748"/>
          </a:xfrm>
          <a:custGeom>
            <a:avLst/>
            <a:gdLst/>
            <a:ahLst/>
            <a:cxnLst/>
            <a:rect l="l" t="t" r="r" b="b"/>
            <a:pathLst>
              <a:path w="2125979" h="2125979">
                <a:moveTo>
                  <a:pt x="1062742" y="2125464"/>
                </a:moveTo>
                <a:lnTo>
                  <a:pt x="1111388" y="2124370"/>
                </a:lnTo>
                <a:lnTo>
                  <a:pt x="1159473" y="2121121"/>
                </a:lnTo>
                <a:lnTo>
                  <a:pt x="1206950" y="2115762"/>
                </a:lnTo>
                <a:lnTo>
                  <a:pt x="1253771" y="2108342"/>
                </a:lnTo>
                <a:lnTo>
                  <a:pt x="1299890" y="2098906"/>
                </a:lnTo>
                <a:lnTo>
                  <a:pt x="1345261" y="2087502"/>
                </a:lnTo>
                <a:lnTo>
                  <a:pt x="1389835" y="2074177"/>
                </a:lnTo>
                <a:lnTo>
                  <a:pt x="1433567" y="2058977"/>
                </a:lnTo>
                <a:lnTo>
                  <a:pt x="1476409" y="2041949"/>
                </a:lnTo>
                <a:lnTo>
                  <a:pt x="1518314" y="2023141"/>
                </a:lnTo>
                <a:lnTo>
                  <a:pt x="1559236" y="2002599"/>
                </a:lnTo>
                <a:lnTo>
                  <a:pt x="1599128" y="1980370"/>
                </a:lnTo>
                <a:lnTo>
                  <a:pt x="1637942" y="1956502"/>
                </a:lnTo>
                <a:lnTo>
                  <a:pt x="1675632" y="1931040"/>
                </a:lnTo>
                <a:lnTo>
                  <a:pt x="1712152" y="1904031"/>
                </a:lnTo>
                <a:lnTo>
                  <a:pt x="1747453" y="1875524"/>
                </a:lnTo>
                <a:lnTo>
                  <a:pt x="1781489" y="1845564"/>
                </a:lnTo>
                <a:lnTo>
                  <a:pt x="1814214" y="1814198"/>
                </a:lnTo>
                <a:lnTo>
                  <a:pt x="1845580" y="1781474"/>
                </a:lnTo>
                <a:lnTo>
                  <a:pt x="1875540" y="1747438"/>
                </a:lnTo>
                <a:lnTo>
                  <a:pt x="1904048" y="1712137"/>
                </a:lnTo>
                <a:lnTo>
                  <a:pt x="1931057" y="1675618"/>
                </a:lnTo>
                <a:lnTo>
                  <a:pt x="1956519" y="1637929"/>
                </a:lnTo>
                <a:lnTo>
                  <a:pt x="1980389" y="1599115"/>
                </a:lnTo>
                <a:lnTo>
                  <a:pt x="2002618" y="1559223"/>
                </a:lnTo>
                <a:lnTo>
                  <a:pt x="2023160" y="1518302"/>
                </a:lnTo>
                <a:lnTo>
                  <a:pt x="2041969" y="1476397"/>
                </a:lnTo>
                <a:lnTo>
                  <a:pt x="2058996" y="1433555"/>
                </a:lnTo>
                <a:lnTo>
                  <a:pt x="2074197" y="1389824"/>
                </a:lnTo>
                <a:lnTo>
                  <a:pt x="2087522" y="1345249"/>
                </a:lnTo>
                <a:lnTo>
                  <a:pt x="2098926" y="1299879"/>
                </a:lnTo>
                <a:lnTo>
                  <a:pt x="2108362" y="1253760"/>
                </a:lnTo>
                <a:lnTo>
                  <a:pt x="2115783" y="1206939"/>
                </a:lnTo>
                <a:lnTo>
                  <a:pt x="2121141" y="1159462"/>
                </a:lnTo>
                <a:lnTo>
                  <a:pt x="2124391" y="1111378"/>
                </a:lnTo>
                <a:lnTo>
                  <a:pt x="2125485" y="1062732"/>
                </a:lnTo>
                <a:lnTo>
                  <a:pt x="2124391" y="1014085"/>
                </a:lnTo>
                <a:lnTo>
                  <a:pt x="2121141" y="966001"/>
                </a:lnTo>
                <a:lnTo>
                  <a:pt x="2115783" y="918524"/>
                </a:lnTo>
                <a:lnTo>
                  <a:pt x="2108362" y="871703"/>
                </a:lnTo>
                <a:lnTo>
                  <a:pt x="2098926" y="825584"/>
                </a:lnTo>
                <a:lnTo>
                  <a:pt x="2087522" y="780214"/>
                </a:lnTo>
                <a:lnTo>
                  <a:pt x="2074197" y="735640"/>
                </a:lnTo>
                <a:lnTo>
                  <a:pt x="2058996" y="691908"/>
                </a:lnTo>
                <a:lnTo>
                  <a:pt x="2041969" y="649066"/>
                </a:lnTo>
                <a:lnTo>
                  <a:pt x="2023160" y="607161"/>
                </a:lnTo>
                <a:lnTo>
                  <a:pt x="2002618" y="566240"/>
                </a:lnTo>
                <a:lnTo>
                  <a:pt x="1980389" y="526348"/>
                </a:lnTo>
                <a:lnTo>
                  <a:pt x="1956519" y="487534"/>
                </a:lnTo>
                <a:lnTo>
                  <a:pt x="1931057" y="449845"/>
                </a:lnTo>
                <a:lnTo>
                  <a:pt x="1904048" y="413326"/>
                </a:lnTo>
                <a:lnTo>
                  <a:pt x="1875540" y="378025"/>
                </a:lnTo>
                <a:lnTo>
                  <a:pt x="1845580" y="343989"/>
                </a:lnTo>
                <a:lnTo>
                  <a:pt x="1814214" y="311265"/>
                </a:lnTo>
                <a:lnTo>
                  <a:pt x="1781489" y="279899"/>
                </a:lnTo>
                <a:lnTo>
                  <a:pt x="1747453" y="249939"/>
                </a:lnTo>
                <a:lnTo>
                  <a:pt x="1712152" y="221432"/>
                </a:lnTo>
                <a:lnTo>
                  <a:pt x="1675632" y="194424"/>
                </a:lnTo>
                <a:lnTo>
                  <a:pt x="1637942" y="168962"/>
                </a:lnTo>
                <a:lnTo>
                  <a:pt x="1599128" y="145093"/>
                </a:lnTo>
                <a:lnTo>
                  <a:pt x="1559236" y="122864"/>
                </a:lnTo>
                <a:lnTo>
                  <a:pt x="1518314" y="102322"/>
                </a:lnTo>
                <a:lnTo>
                  <a:pt x="1476409" y="83514"/>
                </a:lnTo>
                <a:lnTo>
                  <a:pt x="1433567" y="66486"/>
                </a:lnTo>
                <a:lnTo>
                  <a:pt x="1389835" y="51286"/>
                </a:lnTo>
                <a:lnTo>
                  <a:pt x="1345261" y="37961"/>
                </a:lnTo>
                <a:lnTo>
                  <a:pt x="1299890" y="26557"/>
                </a:lnTo>
                <a:lnTo>
                  <a:pt x="1253771" y="17121"/>
                </a:lnTo>
                <a:lnTo>
                  <a:pt x="1206950" y="9701"/>
                </a:lnTo>
                <a:lnTo>
                  <a:pt x="1159473" y="4343"/>
                </a:lnTo>
                <a:lnTo>
                  <a:pt x="1111388" y="1093"/>
                </a:lnTo>
                <a:lnTo>
                  <a:pt x="1062742" y="0"/>
                </a:lnTo>
                <a:lnTo>
                  <a:pt x="1014096" y="1093"/>
                </a:lnTo>
                <a:lnTo>
                  <a:pt x="966011" y="4343"/>
                </a:lnTo>
                <a:lnTo>
                  <a:pt x="918534" y="9701"/>
                </a:lnTo>
                <a:lnTo>
                  <a:pt x="871713" y="17121"/>
                </a:lnTo>
                <a:lnTo>
                  <a:pt x="825594" y="26557"/>
                </a:lnTo>
                <a:lnTo>
                  <a:pt x="780223" y="37961"/>
                </a:lnTo>
                <a:lnTo>
                  <a:pt x="735649" y="51286"/>
                </a:lnTo>
                <a:lnTo>
                  <a:pt x="691917" y="66486"/>
                </a:lnTo>
                <a:lnTo>
                  <a:pt x="649075" y="83514"/>
                </a:lnTo>
                <a:lnTo>
                  <a:pt x="607170" y="102322"/>
                </a:lnTo>
                <a:lnTo>
                  <a:pt x="566248" y="122864"/>
                </a:lnTo>
                <a:lnTo>
                  <a:pt x="526356" y="145093"/>
                </a:lnTo>
                <a:lnTo>
                  <a:pt x="487542" y="168962"/>
                </a:lnTo>
                <a:lnTo>
                  <a:pt x="449852" y="194424"/>
                </a:lnTo>
                <a:lnTo>
                  <a:pt x="413332" y="221432"/>
                </a:lnTo>
                <a:lnTo>
                  <a:pt x="378031" y="249939"/>
                </a:lnTo>
                <a:lnTo>
                  <a:pt x="343995" y="279899"/>
                </a:lnTo>
                <a:lnTo>
                  <a:pt x="311270" y="311265"/>
                </a:lnTo>
                <a:lnTo>
                  <a:pt x="279904" y="343989"/>
                </a:lnTo>
                <a:lnTo>
                  <a:pt x="249944" y="378025"/>
                </a:lnTo>
                <a:lnTo>
                  <a:pt x="221436" y="413326"/>
                </a:lnTo>
                <a:lnTo>
                  <a:pt x="194427" y="449845"/>
                </a:lnTo>
                <a:lnTo>
                  <a:pt x="168965" y="487534"/>
                </a:lnTo>
                <a:lnTo>
                  <a:pt x="145095" y="526348"/>
                </a:lnTo>
                <a:lnTo>
                  <a:pt x="122866" y="566240"/>
                </a:lnTo>
                <a:lnTo>
                  <a:pt x="102324" y="607161"/>
                </a:lnTo>
                <a:lnTo>
                  <a:pt x="83515" y="649066"/>
                </a:lnTo>
                <a:lnTo>
                  <a:pt x="66488" y="691908"/>
                </a:lnTo>
                <a:lnTo>
                  <a:pt x="51287" y="735640"/>
                </a:lnTo>
                <a:lnTo>
                  <a:pt x="37962" y="780214"/>
                </a:lnTo>
                <a:lnTo>
                  <a:pt x="26558" y="825584"/>
                </a:lnTo>
                <a:lnTo>
                  <a:pt x="17122" y="871703"/>
                </a:lnTo>
                <a:lnTo>
                  <a:pt x="9701" y="918524"/>
                </a:lnTo>
                <a:lnTo>
                  <a:pt x="4343" y="966001"/>
                </a:lnTo>
                <a:lnTo>
                  <a:pt x="1093" y="1014085"/>
                </a:lnTo>
                <a:lnTo>
                  <a:pt x="0" y="1062732"/>
                </a:lnTo>
                <a:lnTo>
                  <a:pt x="1093" y="1111378"/>
                </a:lnTo>
                <a:lnTo>
                  <a:pt x="4343" y="1159462"/>
                </a:lnTo>
                <a:lnTo>
                  <a:pt x="9701" y="1206939"/>
                </a:lnTo>
                <a:lnTo>
                  <a:pt x="17122" y="1253760"/>
                </a:lnTo>
                <a:lnTo>
                  <a:pt x="26558" y="1299879"/>
                </a:lnTo>
                <a:lnTo>
                  <a:pt x="37962" y="1345249"/>
                </a:lnTo>
                <a:lnTo>
                  <a:pt x="51287" y="1389824"/>
                </a:lnTo>
                <a:lnTo>
                  <a:pt x="66488" y="1433555"/>
                </a:lnTo>
                <a:lnTo>
                  <a:pt x="83515" y="1476397"/>
                </a:lnTo>
                <a:lnTo>
                  <a:pt x="102324" y="1518302"/>
                </a:lnTo>
                <a:lnTo>
                  <a:pt x="122866" y="1559223"/>
                </a:lnTo>
                <a:lnTo>
                  <a:pt x="145095" y="1599115"/>
                </a:lnTo>
                <a:lnTo>
                  <a:pt x="168965" y="1637929"/>
                </a:lnTo>
                <a:lnTo>
                  <a:pt x="194427" y="1675618"/>
                </a:lnTo>
                <a:lnTo>
                  <a:pt x="221436" y="1712137"/>
                </a:lnTo>
                <a:lnTo>
                  <a:pt x="249944" y="1747438"/>
                </a:lnTo>
                <a:lnTo>
                  <a:pt x="279904" y="1781474"/>
                </a:lnTo>
                <a:lnTo>
                  <a:pt x="311270" y="1814198"/>
                </a:lnTo>
                <a:lnTo>
                  <a:pt x="343995" y="1845564"/>
                </a:lnTo>
                <a:lnTo>
                  <a:pt x="378031" y="1875524"/>
                </a:lnTo>
                <a:lnTo>
                  <a:pt x="413332" y="1904031"/>
                </a:lnTo>
                <a:lnTo>
                  <a:pt x="449852" y="1931040"/>
                </a:lnTo>
                <a:lnTo>
                  <a:pt x="487542" y="1956502"/>
                </a:lnTo>
                <a:lnTo>
                  <a:pt x="526356" y="1980370"/>
                </a:lnTo>
                <a:lnTo>
                  <a:pt x="566248" y="2002599"/>
                </a:lnTo>
                <a:lnTo>
                  <a:pt x="607170" y="2023141"/>
                </a:lnTo>
                <a:lnTo>
                  <a:pt x="649075" y="2041949"/>
                </a:lnTo>
                <a:lnTo>
                  <a:pt x="691917" y="2058977"/>
                </a:lnTo>
                <a:lnTo>
                  <a:pt x="735649" y="2074177"/>
                </a:lnTo>
                <a:lnTo>
                  <a:pt x="780223" y="2087502"/>
                </a:lnTo>
                <a:lnTo>
                  <a:pt x="825594" y="2098906"/>
                </a:lnTo>
                <a:lnTo>
                  <a:pt x="871713" y="2108342"/>
                </a:lnTo>
                <a:lnTo>
                  <a:pt x="918534" y="2115762"/>
                </a:lnTo>
                <a:lnTo>
                  <a:pt x="966011" y="2121121"/>
                </a:lnTo>
                <a:lnTo>
                  <a:pt x="1014096" y="2124370"/>
                </a:lnTo>
                <a:lnTo>
                  <a:pt x="1062742" y="2125464"/>
                </a:lnTo>
                <a:close/>
              </a:path>
            </a:pathLst>
          </a:custGeom>
          <a:ln w="20941"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/>
          <a:lstStyle/>
          <a:p>
            <a:endParaRPr sz="8795"/>
          </a:p>
        </p:txBody>
      </p:sp>
      <p:pic>
        <p:nvPicPr>
          <p:cNvPr id="94" name="Рисунок 93" descr="115-1157954_sales-enablement-money.png"/>
          <p:cNvPicPr>
            <a:picLocks noChangeAspect="1"/>
          </p:cNvPicPr>
          <p:nvPr/>
        </p:nvPicPr>
        <p:blipFill>
          <a:blip r:embed="rId10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40000"/>
          </a:blip>
          <a:stretch>
            <a:fillRect/>
          </a:stretch>
        </p:blipFill>
        <p:spPr>
          <a:xfrm>
            <a:off x="13630047" y="5889592"/>
            <a:ext cx="1060309" cy="1058897"/>
          </a:xfrm>
          <a:prstGeom prst="rect">
            <a:avLst/>
          </a:prstGeom>
        </p:spPr>
      </p:pic>
      <p:grpSp>
        <p:nvGrpSpPr>
          <p:cNvPr id="95" name="Группа 94"/>
          <p:cNvGrpSpPr/>
          <p:nvPr/>
        </p:nvGrpSpPr>
        <p:grpSpPr>
          <a:xfrm>
            <a:off x="13221196" y="5462039"/>
            <a:ext cx="1944216" cy="1926802"/>
            <a:chOff x="7342250" y="996547"/>
            <a:chExt cx="498420" cy="493956"/>
          </a:xfrm>
        </p:grpSpPr>
        <p:sp>
          <p:nvSpPr>
            <p:cNvPr id="102" name="Овал 101">
              <a:extLst>
                <a:ext uri="{FF2B5EF4-FFF2-40B4-BE49-F238E27FC236}">
                  <a16:creationId xmlns:a16="http://schemas.microsoft.com/office/drawing/2014/main" xmlns="" id="{930FC104-12A7-C44A-BA2A-56FC3EE559F0}"/>
                </a:ext>
              </a:extLst>
            </p:cNvPr>
            <p:cNvSpPr/>
            <p:nvPr/>
          </p:nvSpPr>
          <p:spPr>
            <a:xfrm>
              <a:off x="7342250" y="996547"/>
              <a:ext cx="498420" cy="49395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8795"/>
            </a:p>
          </p:txBody>
        </p:sp>
        <p:pic>
          <p:nvPicPr>
            <p:cNvPr id="104" name="Рисунок 103">
              <a:extLst>
                <a:ext uri="{FF2B5EF4-FFF2-40B4-BE49-F238E27FC236}">
                  <a16:creationId xmlns:a16="http://schemas.microsoft.com/office/drawing/2014/main" xmlns="" id="{E8116717-8F03-C74E-8709-4AF7A0AFB1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 xmlns="">
                    <a14:imgLayer r:embed="rId13">
                      <a14:imgEffect>
                        <a14:brightnessContrast bright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428729" y="1062097"/>
              <a:ext cx="345768" cy="345768"/>
            </a:xfrm>
            <a:prstGeom prst="rect">
              <a:avLst/>
            </a:prstGeom>
          </p:spPr>
        </p:pic>
      </p:grpSp>
      <p:sp>
        <p:nvSpPr>
          <p:cNvPr id="109" name="Rectangle 9">
            <a:extLst>
              <a:ext uri="{FF2B5EF4-FFF2-40B4-BE49-F238E27FC236}">
                <a16:creationId xmlns:a16="http://schemas.microsoft.com/office/drawing/2014/main" xmlns="" id="{1F1C82A2-D6E7-4C6C-AAD0-1C8E25B76182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597460" y="4862587"/>
            <a:ext cx="5184576" cy="609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180975" indent="-180975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77863"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77863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buClr>
                <a:schemeClr val="folHlink"/>
              </a:buClr>
              <a:buSzPct val="100000"/>
            </a:pPr>
            <a:r>
              <a:rPr lang="ru-RU" altLang="ru-RU" sz="3958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Расширение функционала,</a:t>
            </a:r>
          </a:p>
          <a:p>
            <a:pPr marL="0" indent="0">
              <a:buClr>
                <a:schemeClr val="folHlink"/>
              </a:buClr>
              <a:buSzPct val="100000"/>
            </a:pPr>
            <a:r>
              <a:rPr lang="ru-RU" altLang="ru-RU" sz="3958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разработка мобильного приложения,</a:t>
            </a:r>
          </a:p>
          <a:p>
            <a:pPr marL="0" indent="0">
              <a:buClr>
                <a:schemeClr val="folHlink"/>
              </a:buClr>
              <a:buSzPct val="100000"/>
            </a:pPr>
            <a:r>
              <a:rPr lang="ru-RU" altLang="ru-RU" sz="3958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интеграция</a:t>
            </a:r>
            <a:br>
              <a:rPr lang="ru-RU" altLang="ru-RU" sz="3958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</a:br>
            <a:r>
              <a:rPr lang="ru-RU" altLang="ru-RU" sz="3958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с АИС ПФДО </a:t>
            </a:r>
            <a:br>
              <a:rPr lang="ru-RU" altLang="ru-RU" sz="3958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</a:br>
            <a:r>
              <a:rPr lang="ru-RU" altLang="ru-RU" sz="3958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и ГИС </a:t>
            </a:r>
          </a:p>
          <a:p>
            <a:pPr marL="0" indent="0">
              <a:buClr>
                <a:schemeClr val="folHlink"/>
              </a:buClr>
              <a:buSzPct val="100000"/>
            </a:pPr>
            <a:r>
              <a:rPr lang="ru-RU" altLang="ru-RU" sz="3958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Образование Югры </a:t>
            </a:r>
          </a:p>
        </p:txBody>
      </p:sp>
    </p:spTree>
    <p:extLst>
      <p:ext uri="{BB962C8B-B14F-4D97-AF65-F5344CB8AC3E}">
        <p14:creationId xmlns:p14="http://schemas.microsoft.com/office/powerpoint/2010/main" xmlns="" val="2822083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17"/>
          <p:cNvSpPr txBox="1"/>
          <p:nvPr/>
        </p:nvSpPr>
        <p:spPr>
          <a:xfrm>
            <a:off x="2708028" y="4796963"/>
            <a:ext cx="14905656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/>
            <a:r>
              <a:rPr lang="ru-RU" sz="4800" b="1" kern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  <a:ea typeface="Stem Text" panose="020B0503020203020204" pitchFamily="34" charset="-52"/>
                <a:cs typeface="Arial" panose="020B0604020202020204" pitchFamily="34" charset="0"/>
              </a:rPr>
              <a:t>СПАСИБО ЗА ВНИМАНИЕ!</a:t>
            </a:r>
            <a:endParaRPr lang="ru-RU" sz="3400" b="1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  <a:ea typeface="Stem Text" panose="020B0503020203020204" pitchFamily="34" charset="-52"/>
              <a:cs typeface="Arial" panose="020B0604020202020204" pitchFamily="34" charset="0"/>
            </a:endParaRPr>
          </a:p>
        </p:txBody>
      </p:sp>
      <p:pic>
        <p:nvPicPr>
          <p:cNvPr id="7" name="Рисунок 6" descr="Рисунок2.png"/>
          <p:cNvPicPr>
            <a:picLocks noChangeAspect="1"/>
          </p:cNvPicPr>
          <p:nvPr/>
        </p:nvPicPr>
        <p:blipFill>
          <a:blip r:embed="rId2" cstate="print"/>
          <a:srcRect t="31773" r="34040"/>
          <a:stretch>
            <a:fillRect/>
          </a:stretch>
        </p:blipFill>
        <p:spPr>
          <a:xfrm>
            <a:off x="14757181" y="1"/>
            <a:ext cx="5348420" cy="5422554"/>
          </a:xfrm>
          <a:prstGeom prst="rect">
            <a:avLst/>
          </a:prstGeom>
        </p:spPr>
      </p:pic>
      <p:pic>
        <p:nvPicPr>
          <p:cNvPr id="9" name="Рисунок 8" descr="Рисунок2.png"/>
          <p:cNvPicPr>
            <a:picLocks noChangeAspect="1"/>
          </p:cNvPicPr>
          <p:nvPr/>
        </p:nvPicPr>
        <p:blipFill>
          <a:blip r:embed="rId2" cstate="print"/>
          <a:srcRect t="31773" r="34040"/>
          <a:stretch>
            <a:fillRect/>
          </a:stretch>
        </p:blipFill>
        <p:spPr>
          <a:xfrm>
            <a:off x="14757181" y="1"/>
            <a:ext cx="5348420" cy="5422554"/>
          </a:xfrm>
          <a:prstGeom prst="rect">
            <a:avLst/>
          </a:prstGeom>
        </p:spPr>
      </p:pic>
      <p:pic>
        <p:nvPicPr>
          <p:cNvPr id="10" name="Рисунок 9" descr="C:\Users\ShulginKE\AppData\Local\Microsoft\Windows\INetCache\Content.Word\Герб ЦВЕТ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09344" y="0"/>
            <a:ext cx="3096344" cy="2849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34419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144"/>
  <p:tag name="LTOP" val=" 208.7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08.75"/>
  <p:tag name="LLEFT" val=" 14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08.75"/>
  <p:tag name="LLEFT" val=" 14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08.75"/>
  <p:tag name="LLEFT" val=" 14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08.75"/>
  <p:tag name="LLEFT" val=" 14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3824</TotalTime>
  <Words>283</Words>
  <Application>Microsoft Office PowerPoint</Application>
  <PresentationFormat>Произвольный</PresentationFormat>
  <Paragraphs>90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Шестаков Антон Сергеевич</cp:lastModifiedBy>
  <cp:revision>284</cp:revision>
  <cp:lastPrinted>2021-06-15T13:29:15Z</cp:lastPrinted>
  <dcterms:created xsi:type="dcterms:W3CDTF">2019-12-25T18:04:33Z</dcterms:created>
  <dcterms:modified xsi:type="dcterms:W3CDTF">2022-03-30T11:30:42Z</dcterms:modified>
</cp:coreProperties>
</file>